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729" r:id="rId4"/>
  </p:sldMasterIdLst>
  <p:notesMasterIdLst>
    <p:notesMasterId r:id="rId11"/>
  </p:notesMasterIdLst>
  <p:handoutMasterIdLst>
    <p:handoutMasterId r:id="rId12"/>
  </p:handoutMasterIdLst>
  <p:sldIdLst>
    <p:sldId id="398" r:id="rId5"/>
    <p:sldId id="435" r:id="rId6"/>
    <p:sldId id="2147483643" r:id="rId7"/>
    <p:sldId id="432" r:id="rId8"/>
    <p:sldId id="418" r:id="rId9"/>
    <p:sldId id="376" r:id="rId10"/>
  </p:sldIdLst>
  <p:sldSz cx="18288000" cy="10287000"/>
  <p:notesSz cx="10287000" cy="18288000"/>
  <p:embeddedFontLst>
    <p:embeddedFont>
      <p:font typeface="Lora" pitchFamily="2" charset="0"/>
      <p:regular r:id="rId13"/>
      <p:bold r:id="rId14"/>
      <p:italic r:id="rId15"/>
      <p:boldItalic r:id="rId16"/>
    </p:embeddedFont>
    <p:embeddedFont>
      <p:font typeface="Lora Medium" pitchFamily="2" charset="0"/>
      <p:regular r:id="rId17"/>
      <p:italic r:id="rId18"/>
    </p:embeddedFont>
    <p:embeddedFont>
      <p:font typeface="Lora Regular" pitchFamily="2" charset="0"/>
      <p:regular r:id="rId19"/>
    </p:embeddedFont>
    <p:embeddedFont>
      <p:font typeface="Lora SemiBold" pitchFamily="2" charset="0"/>
      <p:bold r:id="rId20"/>
      <p:boldItalic r:id="rId21"/>
    </p:embeddedFont>
    <p:embeddedFont>
      <p:font typeface="Roboto Mono" panose="00000009000000000000" pitchFamily="49" charset="0"/>
      <p:regular r:id="rId22"/>
      <p:bold r:id="rId23"/>
      <p:italic r:id="rId24"/>
      <p:boldItalic r:id="rId25"/>
    </p:embeddedFont>
    <p:embeddedFont>
      <p:font typeface="Roboto Mono Light" panose="00000009000000000000" pitchFamily="49" charset="0"/>
      <p:regular r:id="rId26"/>
      <p:italic r:id="rId27"/>
    </p:embeddedFont>
    <p:embeddedFont>
      <p:font typeface="Titillium Web" panose="00000500000000000000" pitchFamily="2" charset="0"/>
      <p:regular r:id="rId28"/>
      <p:bold r:id="rId29"/>
      <p:italic r:id="rId30"/>
      <p:boldItalic r:id="rId31"/>
    </p:embeddedFont>
    <p:embeddedFont>
      <p:font typeface="Titillium Web Bold" panose="00000800000000000000" pitchFamily="2" charset="0"/>
      <p:bold r:id="rId32"/>
    </p:embeddedFont>
    <p:embeddedFont>
      <p:font typeface="Titillium Web Regular" panose="00000500000000000000" pitchFamily="2" charset="0"/>
      <p:regular r:id="rId33"/>
      <p:bold r:id="rId34"/>
      <p:italic r:id="rId35"/>
      <p:boldItalic r:id="rId36"/>
    </p:embeddedFont>
    <p:embeddedFont>
      <p:font typeface="Titillium Web SemiBold" panose="00000700000000000000" pitchFamily="2" charset="0"/>
      <p:regular r:id="rId37"/>
      <p:bold r:id="rId38"/>
      <p:italic r:id="rId39"/>
      <p:boldItalic r:id="rId40"/>
    </p:embeddedFont>
  </p:embeddedFont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CD430599-C10F-D24C-A9F0-1DE06AA7AB7C}">
          <p14:sldIdLst>
            <p14:sldId id="398"/>
            <p14:sldId id="435"/>
            <p14:sldId id="2147483643"/>
            <p14:sldId id="432"/>
            <p14:sldId id="418"/>
            <p14:sldId id="37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240" userDrawn="1">
          <p15:clr>
            <a:srgbClr val="A4A3A4"/>
          </p15:clr>
        </p15:guide>
        <p15:guide id="2" pos="5737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57D2802-4A1A-2AD4-2C1A-A726FF9D0F4B}" name="Chirico Lara" initials="LC" userId="S::lara.chirico@inps.it::c58dd36a-d58d-452b-82ec-8ddfc2c3dd66" providerId="AD"/>
  <p188:author id="{EA272B0B-1D16-4446-BC98-D6099AF55575}" name="redazione" initials="RE" userId="redazione" providerId="None"/>
  <p188:author id="{55B93236-5F16-F744-BC5B-7B2FC39621F1}" name="Mosconi, Giorgia" initials="MG" userId="S::giorgia.mosconi@accenture.com::2b8127a3-80c8-41e0-9468-2e91b4a90941" providerId="AD"/>
  <p188:author id="{632D8C38-4927-1D0C-3089-5E8E1481F1A8}" name="Chirico Annalisa" initials="CA" userId="S::annalisa.chirico@inps.it::00a80614-efab-4cd6-abd8-fc8ab93a8392" providerId="AD"/>
  <p188:author id="{C69EC0D9-778B-B4B4-E9FE-997D3FD38547}" name="De Riggi, Mario" initials="DRM" userId="S::mario.de.riggi@accenture.com::96b0ff01-0c6f-4b73-bcda-2e8e7d28ddd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4DB5"/>
    <a:srgbClr val="FF9900"/>
    <a:srgbClr val="ECAC88"/>
    <a:srgbClr val="F379C7"/>
    <a:srgbClr val="E83CB7"/>
    <a:srgbClr val="61F22E"/>
    <a:srgbClr val="E6A768"/>
    <a:srgbClr val="00368E"/>
    <a:srgbClr val="E44F20"/>
    <a:srgbClr val="F0B0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6C506C-6529-4829-8DA1-8391E690E41A}" v="9" dt="2026-05-28T14:02:42.7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86211" autoAdjust="0"/>
  </p:normalViewPr>
  <p:slideViewPr>
    <p:cSldViewPr snapToGrid="0" showGuides="1">
      <p:cViewPr varScale="1">
        <p:scale>
          <a:sx n="62" d="100"/>
          <a:sy n="62" d="100"/>
        </p:scale>
        <p:origin x="1176" y="84"/>
      </p:cViewPr>
      <p:guideLst>
        <p:guide orient="horz" pos="3240"/>
        <p:guide pos="573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9" Type="http://schemas.openxmlformats.org/officeDocument/2006/relationships/font" Target="fonts/font27.fntdata"/><Relationship Id="rId21" Type="http://schemas.openxmlformats.org/officeDocument/2006/relationships/font" Target="fonts/font9.fntdata"/><Relationship Id="rId34" Type="http://schemas.openxmlformats.org/officeDocument/2006/relationships/font" Target="fonts/font22.fntdata"/><Relationship Id="rId42" Type="http://schemas.openxmlformats.org/officeDocument/2006/relationships/viewProps" Target="viewProps.xml"/><Relationship Id="rId47" Type="http://schemas.microsoft.com/office/2018/10/relationships/authors" Target="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9" Type="http://schemas.openxmlformats.org/officeDocument/2006/relationships/font" Target="fonts/font17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2.fntdata"/><Relationship Id="rId32" Type="http://schemas.openxmlformats.org/officeDocument/2006/relationships/font" Target="fonts/font20.fntdata"/><Relationship Id="rId37" Type="http://schemas.openxmlformats.org/officeDocument/2006/relationships/font" Target="fonts/font25.fntdata"/><Relationship Id="rId40" Type="http://schemas.openxmlformats.org/officeDocument/2006/relationships/font" Target="fonts/font28.fntdata"/><Relationship Id="rId45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36" Type="http://schemas.openxmlformats.org/officeDocument/2006/relationships/font" Target="fonts/font24.fntdata"/><Relationship Id="rId10" Type="http://schemas.openxmlformats.org/officeDocument/2006/relationships/slide" Target="slides/slide6.xml"/><Relationship Id="rId19" Type="http://schemas.openxmlformats.org/officeDocument/2006/relationships/font" Target="fonts/font7.fntdata"/><Relationship Id="rId31" Type="http://schemas.openxmlformats.org/officeDocument/2006/relationships/font" Target="fonts/font19.fntdata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font" Target="fonts/font18.fntdata"/><Relationship Id="rId35" Type="http://schemas.openxmlformats.org/officeDocument/2006/relationships/font" Target="fonts/font23.fntdata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font" Target="fonts/font21.fntdata"/><Relationship Id="rId38" Type="http://schemas.openxmlformats.org/officeDocument/2006/relationships/font" Target="fonts/font26.fntdata"/><Relationship Id="rId46" Type="http://schemas.microsoft.com/office/2015/10/relationships/revisionInfo" Target="revisionInfo.xml"/><Relationship Id="rId20" Type="http://schemas.openxmlformats.org/officeDocument/2006/relationships/font" Target="fonts/font8.fntdata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irico Lara" userId="c58dd36a-d58d-452b-82ec-8ddfc2c3dd66" providerId="ADAL" clId="{22E86657-D0DC-4553-BC8F-4CFE0E350DF6}"/>
    <pc:docChg chg="undo custSel addSld delSld modSld modSection">
      <pc:chgData name="Chirico Lara" userId="c58dd36a-d58d-452b-82ec-8ddfc2c3dd66" providerId="ADAL" clId="{22E86657-D0DC-4553-BC8F-4CFE0E350DF6}" dt="2026-05-28T14:05:51.160" v="41" actId="47"/>
      <pc:docMkLst>
        <pc:docMk/>
      </pc:docMkLst>
      <pc:sldChg chg="del">
        <pc:chgData name="Chirico Lara" userId="c58dd36a-d58d-452b-82ec-8ddfc2c3dd66" providerId="ADAL" clId="{22E86657-D0DC-4553-BC8F-4CFE0E350DF6}" dt="2026-05-28T13:43:09.093" v="0" actId="47"/>
        <pc:sldMkLst>
          <pc:docMk/>
          <pc:sldMk cId="1977462403" sldId="297"/>
        </pc:sldMkLst>
      </pc:sldChg>
      <pc:sldChg chg="del">
        <pc:chgData name="Chirico Lara" userId="c58dd36a-d58d-452b-82ec-8ddfc2c3dd66" providerId="ADAL" clId="{22E86657-D0DC-4553-BC8F-4CFE0E350DF6}" dt="2026-05-28T13:43:10.020" v="1" actId="47"/>
        <pc:sldMkLst>
          <pc:docMk/>
          <pc:sldMk cId="3687799585" sldId="298"/>
        </pc:sldMkLst>
      </pc:sldChg>
      <pc:sldChg chg="del">
        <pc:chgData name="Chirico Lara" userId="c58dd36a-d58d-452b-82ec-8ddfc2c3dd66" providerId="ADAL" clId="{22E86657-D0DC-4553-BC8F-4CFE0E350DF6}" dt="2026-05-28T14:05:51.160" v="41" actId="47"/>
        <pc:sldMkLst>
          <pc:docMk/>
          <pc:sldMk cId="3441109979" sldId="377"/>
        </pc:sldMkLst>
      </pc:sldChg>
      <pc:sldChg chg="add del">
        <pc:chgData name="Chirico Lara" userId="c58dd36a-d58d-452b-82ec-8ddfc2c3dd66" providerId="ADAL" clId="{22E86657-D0DC-4553-BC8F-4CFE0E350DF6}" dt="2026-05-28T13:44:14.839" v="14" actId="47"/>
        <pc:sldMkLst>
          <pc:docMk/>
          <pc:sldMk cId="1076792911" sldId="387"/>
        </pc:sldMkLst>
      </pc:sldChg>
      <pc:sldChg chg="add del">
        <pc:chgData name="Chirico Lara" userId="c58dd36a-d58d-452b-82ec-8ddfc2c3dd66" providerId="ADAL" clId="{22E86657-D0DC-4553-BC8F-4CFE0E350DF6}" dt="2026-05-28T13:44:15.650" v="15" actId="47"/>
        <pc:sldMkLst>
          <pc:docMk/>
          <pc:sldMk cId="328304774" sldId="388"/>
        </pc:sldMkLst>
      </pc:sldChg>
      <pc:sldChg chg="del">
        <pc:chgData name="Chirico Lara" userId="c58dd36a-d58d-452b-82ec-8ddfc2c3dd66" providerId="ADAL" clId="{22E86657-D0DC-4553-BC8F-4CFE0E350DF6}" dt="2026-05-28T13:54:09.187" v="28" actId="47"/>
        <pc:sldMkLst>
          <pc:docMk/>
          <pc:sldMk cId="3236340855" sldId="397"/>
        </pc:sldMkLst>
      </pc:sldChg>
      <pc:sldChg chg="del">
        <pc:chgData name="Chirico Lara" userId="c58dd36a-d58d-452b-82ec-8ddfc2c3dd66" providerId="ADAL" clId="{22E86657-D0DC-4553-BC8F-4CFE0E350DF6}" dt="2026-05-28T14:05:51.160" v="41" actId="47"/>
        <pc:sldMkLst>
          <pc:docMk/>
          <pc:sldMk cId="2971293623" sldId="399"/>
        </pc:sldMkLst>
      </pc:sldChg>
      <pc:sldChg chg="del">
        <pc:chgData name="Chirico Lara" userId="c58dd36a-d58d-452b-82ec-8ddfc2c3dd66" providerId="ADAL" clId="{22E86657-D0DC-4553-BC8F-4CFE0E350DF6}" dt="2026-05-28T13:43:10.773" v="2" actId="47"/>
        <pc:sldMkLst>
          <pc:docMk/>
          <pc:sldMk cId="3715365093" sldId="400"/>
        </pc:sldMkLst>
      </pc:sldChg>
      <pc:sldChg chg="del">
        <pc:chgData name="Chirico Lara" userId="c58dd36a-d58d-452b-82ec-8ddfc2c3dd66" providerId="ADAL" clId="{22E86657-D0DC-4553-BC8F-4CFE0E350DF6}" dt="2026-05-28T14:05:51.160" v="41" actId="47"/>
        <pc:sldMkLst>
          <pc:docMk/>
          <pc:sldMk cId="447993378" sldId="401"/>
        </pc:sldMkLst>
      </pc:sldChg>
      <pc:sldChg chg="add del">
        <pc:chgData name="Chirico Lara" userId="c58dd36a-d58d-452b-82ec-8ddfc2c3dd66" providerId="ADAL" clId="{22E86657-D0DC-4553-BC8F-4CFE0E350DF6}" dt="2026-05-28T13:44:11.780" v="13" actId="47"/>
        <pc:sldMkLst>
          <pc:docMk/>
          <pc:sldMk cId="1197207842" sldId="403"/>
        </pc:sldMkLst>
      </pc:sldChg>
      <pc:sldChg chg="del">
        <pc:chgData name="Chirico Lara" userId="c58dd36a-d58d-452b-82ec-8ddfc2c3dd66" providerId="ADAL" clId="{22E86657-D0DC-4553-BC8F-4CFE0E350DF6}" dt="2026-05-28T14:02:45.510" v="31" actId="47"/>
        <pc:sldMkLst>
          <pc:docMk/>
          <pc:sldMk cId="2553245835" sldId="424"/>
        </pc:sldMkLst>
      </pc:sldChg>
      <pc:sldChg chg="modSp mod modAnim">
        <pc:chgData name="Chirico Lara" userId="c58dd36a-d58d-452b-82ec-8ddfc2c3dd66" providerId="ADAL" clId="{22E86657-D0DC-4553-BC8F-4CFE0E350DF6}" dt="2026-05-28T14:02:42.902" v="30" actId="27636"/>
        <pc:sldMkLst>
          <pc:docMk/>
          <pc:sldMk cId="4061076500" sldId="432"/>
        </pc:sldMkLst>
        <pc:spChg chg="mod">
          <ac:chgData name="Chirico Lara" userId="c58dd36a-d58d-452b-82ec-8ddfc2c3dd66" providerId="ADAL" clId="{22E86657-D0DC-4553-BC8F-4CFE0E350DF6}" dt="2026-05-28T14:02:42.902" v="30" actId="27636"/>
          <ac:spMkLst>
            <pc:docMk/>
            <pc:sldMk cId="4061076500" sldId="432"/>
            <ac:spMk id="4" creationId="{C885B21D-BD3A-C2A7-7BF3-6EB498906736}"/>
          </ac:spMkLst>
        </pc:spChg>
      </pc:sldChg>
      <pc:sldChg chg="delSp modSp add del mod modAnim">
        <pc:chgData name="Chirico Lara" userId="c58dd36a-d58d-452b-82ec-8ddfc2c3dd66" providerId="ADAL" clId="{22E86657-D0DC-4553-BC8F-4CFE0E350DF6}" dt="2026-05-28T14:05:51.160" v="41" actId="47"/>
        <pc:sldMkLst>
          <pc:docMk/>
          <pc:sldMk cId="3588240424" sldId="440"/>
        </pc:sldMkLst>
        <pc:spChg chg="mod">
          <ac:chgData name="Chirico Lara" userId="c58dd36a-d58d-452b-82ec-8ddfc2c3dd66" providerId="ADAL" clId="{22E86657-D0DC-4553-BC8F-4CFE0E350DF6}" dt="2026-05-28T14:04:10.191" v="40" actId="1076"/>
          <ac:spMkLst>
            <pc:docMk/>
            <pc:sldMk cId="3588240424" sldId="440"/>
            <ac:spMk id="10" creationId="{A66B4464-BE9A-5566-DC3C-DDD31BCD0065}"/>
          </ac:spMkLst>
        </pc:spChg>
        <pc:spChg chg="del">
          <ac:chgData name="Chirico Lara" userId="c58dd36a-d58d-452b-82ec-8ddfc2c3dd66" providerId="ADAL" clId="{22E86657-D0DC-4553-BC8F-4CFE0E350DF6}" dt="2026-05-28T14:03:52.266" v="37" actId="478"/>
          <ac:spMkLst>
            <pc:docMk/>
            <pc:sldMk cId="3588240424" sldId="440"/>
            <ac:spMk id="11" creationId="{8530DAC5-34D4-1A80-3E3B-386D78076E9C}"/>
          </ac:spMkLst>
        </pc:spChg>
        <pc:spChg chg="del">
          <ac:chgData name="Chirico Lara" userId="c58dd36a-d58d-452b-82ec-8ddfc2c3dd66" providerId="ADAL" clId="{22E86657-D0DC-4553-BC8F-4CFE0E350DF6}" dt="2026-05-28T14:03:54.943" v="38" actId="478"/>
          <ac:spMkLst>
            <pc:docMk/>
            <pc:sldMk cId="3588240424" sldId="440"/>
            <ac:spMk id="16" creationId="{B021CA8C-B780-0E8C-C408-7C3D0D339286}"/>
          </ac:spMkLst>
        </pc:spChg>
        <pc:spChg chg="del mod">
          <ac:chgData name="Chirico Lara" userId="c58dd36a-d58d-452b-82ec-8ddfc2c3dd66" providerId="ADAL" clId="{22E86657-D0DC-4553-BC8F-4CFE0E350DF6}" dt="2026-05-28T14:03:48.929" v="36" actId="478"/>
          <ac:spMkLst>
            <pc:docMk/>
            <pc:sldMk cId="3588240424" sldId="440"/>
            <ac:spMk id="17" creationId="{8E38A38D-0235-2081-96FE-9F53F8B09FB0}"/>
          </ac:spMkLst>
        </pc:spChg>
        <pc:picChg chg="del">
          <ac:chgData name="Chirico Lara" userId="c58dd36a-d58d-452b-82ec-8ddfc2c3dd66" providerId="ADAL" clId="{22E86657-D0DC-4553-BC8F-4CFE0E350DF6}" dt="2026-05-28T14:03:32.559" v="32" actId="478"/>
          <ac:picMkLst>
            <pc:docMk/>
            <pc:sldMk cId="3588240424" sldId="440"/>
            <ac:picMk id="9" creationId="{536FF62A-ECB3-8208-9C56-FCBB3F7312A5}"/>
          </ac:picMkLst>
        </pc:picChg>
      </pc:sldChg>
      <pc:sldChg chg="del">
        <pc:chgData name="Chirico Lara" userId="c58dd36a-d58d-452b-82ec-8ddfc2c3dd66" providerId="ADAL" clId="{22E86657-D0DC-4553-BC8F-4CFE0E350DF6}" dt="2026-05-28T13:43:11.540" v="3" actId="47"/>
        <pc:sldMkLst>
          <pc:docMk/>
          <pc:sldMk cId="437096645" sldId="442"/>
        </pc:sldMkLst>
      </pc:sldChg>
      <pc:sldChg chg="del">
        <pc:chgData name="Chirico Lara" userId="c58dd36a-d58d-452b-82ec-8ddfc2c3dd66" providerId="ADAL" clId="{22E86657-D0DC-4553-BC8F-4CFE0E350DF6}" dt="2026-05-28T13:43:14.944" v="4" actId="47"/>
        <pc:sldMkLst>
          <pc:docMk/>
          <pc:sldMk cId="2171208912" sldId="2147483640"/>
        </pc:sldMkLst>
      </pc:sldChg>
      <pc:sldChg chg="del">
        <pc:chgData name="Chirico Lara" userId="c58dd36a-d58d-452b-82ec-8ddfc2c3dd66" providerId="ADAL" clId="{22E86657-D0DC-4553-BC8F-4CFE0E350DF6}" dt="2026-05-28T14:05:51.160" v="41" actId="47"/>
        <pc:sldMkLst>
          <pc:docMk/>
          <pc:sldMk cId="1766846410" sldId="2147483641"/>
        </pc:sldMkLst>
      </pc:sldChg>
      <pc:sldChg chg="addSp delSp modSp mod">
        <pc:chgData name="Chirico Lara" userId="c58dd36a-d58d-452b-82ec-8ddfc2c3dd66" providerId="ADAL" clId="{22E86657-D0DC-4553-BC8F-4CFE0E350DF6}" dt="2026-05-28T13:53:43.734" v="26" actId="1076"/>
        <pc:sldMkLst>
          <pc:docMk/>
          <pc:sldMk cId="3100170516" sldId="2147483643"/>
        </pc:sldMkLst>
        <pc:spChg chg="add del mod">
          <ac:chgData name="Chirico Lara" userId="c58dd36a-d58d-452b-82ec-8ddfc2c3dd66" providerId="ADAL" clId="{22E86657-D0DC-4553-BC8F-4CFE0E350DF6}" dt="2026-05-28T13:53:33.214" v="24" actId="478"/>
          <ac:spMkLst>
            <pc:docMk/>
            <pc:sldMk cId="3100170516" sldId="2147483643"/>
            <ac:spMk id="5" creationId="{4E810BAF-D345-1F94-2A70-641FB402CA7D}"/>
          </ac:spMkLst>
        </pc:spChg>
        <pc:spChg chg="add mod">
          <ac:chgData name="Chirico Lara" userId="c58dd36a-d58d-452b-82ec-8ddfc2c3dd66" providerId="ADAL" clId="{22E86657-D0DC-4553-BC8F-4CFE0E350DF6}" dt="2026-05-28T13:53:43.734" v="26" actId="1076"/>
          <ac:spMkLst>
            <pc:docMk/>
            <pc:sldMk cId="3100170516" sldId="2147483643"/>
            <ac:spMk id="6" creationId="{CCCA57C8-2B5E-D771-DB77-0AD105CCFF25}"/>
          </ac:spMkLst>
        </pc:spChg>
        <pc:spChg chg="add mod">
          <ac:chgData name="Chirico Lara" userId="c58dd36a-d58d-452b-82ec-8ddfc2c3dd66" providerId="ADAL" clId="{22E86657-D0DC-4553-BC8F-4CFE0E350DF6}" dt="2026-05-28T13:53:43.734" v="26" actId="1076"/>
          <ac:spMkLst>
            <pc:docMk/>
            <pc:sldMk cId="3100170516" sldId="2147483643"/>
            <ac:spMk id="7" creationId="{100230AF-386E-5EA0-B159-85641EAC8604}"/>
          </ac:spMkLst>
        </pc:spChg>
      </pc:sldChg>
      <pc:sldChg chg="modSp del mod">
        <pc:chgData name="Chirico Lara" userId="c58dd36a-d58d-452b-82ec-8ddfc2c3dd66" providerId="ADAL" clId="{22E86657-D0DC-4553-BC8F-4CFE0E350DF6}" dt="2026-05-28T13:53:47.296" v="27" actId="47"/>
        <pc:sldMkLst>
          <pc:docMk/>
          <pc:sldMk cId="619570496" sldId="2147483646"/>
        </pc:sldMkLst>
        <pc:spChg chg="mod">
          <ac:chgData name="Chirico Lara" userId="c58dd36a-d58d-452b-82ec-8ddfc2c3dd66" providerId="ADAL" clId="{22E86657-D0DC-4553-BC8F-4CFE0E350DF6}" dt="2026-05-28T13:47:35.235" v="22" actId="1076"/>
          <ac:spMkLst>
            <pc:docMk/>
            <pc:sldMk cId="619570496" sldId="2147483646"/>
            <ac:spMk id="4" creationId="{F3DB44F4-07B2-4F4F-2415-151E5568C4E4}"/>
          </ac:spMkLst>
        </pc:spChg>
      </pc:sldChg>
      <pc:sldMasterChg chg="addSldLayout delSldLayout">
        <pc:chgData name="Chirico Lara" userId="c58dd36a-d58d-452b-82ec-8ddfc2c3dd66" providerId="ADAL" clId="{22E86657-D0DC-4553-BC8F-4CFE0E350DF6}" dt="2026-05-28T13:44:14.839" v="14" actId="47"/>
        <pc:sldMasterMkLst>
          <pc:docMk/>
          <pc:sldMasterMk cId="1130725072" sldId="2147483729"/>
        </pc:sldMasterMkLst>
        <pc:sldLayoutChg chg="add del">
          <pc:chgData name="Chirico Lara" userId="c58dd36a-d58d-452b-82ec-8ddfc2c3dd66" providerId="ADAL" clId="{22E86657-D0DC-4553-BC8F-4CFE0E350DF6}" dt="2026-05-28T13:44:14.839" v="14" actId="47"/>
          <pc:sldLayoutMkLst>
            <pc:docMk/>
            <pc:sldMasterMk cId="1130725072" sldId="2147483729"/>
            <pc:sldLayoutMk cId="3193097675" sldId="2147483756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A94FAE67-592F-5091-C86A-CFE0DAED410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457700" cy="917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1BB3911-365C-8B78-C79F-E7834DAEDB6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827713" y="0"/>
            <a:ext cx="4457700" cy="917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453D1C-32EB-3C4B-BA1B-41481A73BA56}" type="datetimeFigureOut">
              <a:rPr lang="it-IT" smtClean="0"/>
              <a:t>28/05/2026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5424E2E-CAAE-5B59-45CB-8BE4E39C94F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17372013"/>
            <a:ext cx="4457700" cy="9159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4229F0B-8F71-E27E-1D7F-A854E2FED9F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827713" y="17372013"/>
            <a:ext cx="4457700" cy="9159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C723CD-2EB9-614F-846C-3D72D059D7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81995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0170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342900" y="2286000"/>
            <a:ext cx="10972800" cy="6172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1028700" y="8801100"/>
            <a:ext cx="8229600" cy="7200900"/>
          </a:xfrm>
          <a:prstGeom prst="rect">
            <a:avLst/>
          </a:prstGeom>
        </p:spPr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78776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964A9D-D713-8EE3-D0D4-1C639CD84C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82683457-9B9C-AE25-8256-0D8B7C56E2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342900" y="2286000"/>
            <a:ext cx="10972800" cy="6172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C7067BC9-6E0A-207A-0500-82DB293C2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8801100"/>
            <a:ext cx="8229600" cy="7200900"/>
          </a:xfrm>
          <a:prstGeom prst="rect">
            <a:avLst/>
          </a:prstGeom>
        </p:spPr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853725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F77A0F-2256-0F20-3AB0-FEE3A5E964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A7A47C73-6860-E0D2-E9D9-5950E49133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342900" y="2286000"/>
            <a:ext cx="10972800" cy="6172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4D70E2C2-2F85-AF34-CE90-049951298A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8801100"/>
            <a:ext cx="8229600" cy="7200900"/>
          </a:xfrm>
          <a:prstGeom prst="rect">
            <a:avLst/>
          </a:prstGeom>
        </p:spPr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55564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F0AF55-689B-5992-0543-D0FC7F9A5C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C17354F6-4E55-2872-5A7F-581B8477FA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342900" y="2286000"/>
            <a:ext cx="10972800" cy="6172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53DC546B-3631-7A27-624E-65BA1105E8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8801100"/>
            <a:ext cx="8229600" cy="72009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829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imbolo">
    <p:bg>
      <p:bgPr>
        <a:solidFill>
          <a:srgbClr val="7BA9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0" descr="preencoded.png">
            <a:extLst>
              <a:ext uri="{FF2B5EF4-FFF2-40B4-BE49-F238E27FC236}">
                <a16:creationId xmlns:a16="http://schemas.microsoft.com/office/drawing/2014/main" id="{9272DF5E-7D9E-97F6-F68F-6C7095A5EA54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t="3466" r="3466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E087DB0-DEA4-B04C-2411-16227BE2B1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6838" y="6232848"/>
            <a:ext cx="11994599" cy="2332653"/>
          </a:xfrm>
        </p:spPr>
        <p:txBody>
          <a:bodyPr anchor="t">
            <a:noAutofit/>
          </a:bodyPr>
          <a:lstStyle>
            <a:lvl1pPr algn="l">
              <a:defRPr sz="7200" baseline="0">
                <a:solidFill>
                  <a:srgbClr val="F3F8FC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8A1093-8F69-529E-C045-1CB1858AADA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66838" y="5403850"/>
            <a:ext cx="11994599" cy="605064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F3F8F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Label</a:t>
            </a:r>
            <a:endParaRPr lang="en-IT"/>
          </a:p>
        </p:txBody>
      </p:sp>
      <p:sp>
        <p:nvSpPr>
          <p:cNvPr id="13" name="Segnaposto data 11">
            <a:extLst>
              <a:ext uri="{FF2B5EF4-FFF2-40B4-BE49-F238E27FC236}">
                <a16:creationId xmlns:a16="http://schemas.microsoft.com/office/drawing/2014/main" id="{4CC05C76-10E1-F146-1A87-5C94D07902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294423" y="906065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rgbClr val="002460"/>
                </a:solidFill>
                <a:latin typeface="Titillium Web" pitchFamily="2" charset="77"/>
              </a:defRPr>
            </a:lvl1pPr>
          </a:lstStyle>
          <a:p>
            <a:pPr>
              <a:lnSpc>
                <a:spcPts val="2340"/>
              </a:lnSpc>
            </a:pPr>
            <a:r>
              <a:rPr lang="it-IT"/>
              <a:t>Versionamento e data</a:t>
            </a:r>
            <a:endParaRPr lang="en-US"/>
          </a:p>
        </p:txBody>
      </p:sp>
      <p:pic>
        <p:nvPicPr>
          <p:cNvPr id="4" name="Image 1">
            <a:extLst>
              <a:ext uri="{FF2B5EF4-FFF2-40B4-BE49-F238E27FC236}">
                <a16:creationId xmlns:a16="http://schemas.microsoft.com/office/drawing/2014/main" id="{235E8685-38B9-3FE6-A9E6-D847C51FC17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5351823" y="678656"/>
            <a:ext cx="1821689" cy="202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1355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66">
          <p15:clr>
            <a:srgbClr val="FBAE40"/>
          </p15:clr>
        </p15:guide>
        <p15:guide id="2" pos="86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Paragrafi_bianca" preserve="1" userDrawn="1">
  <p:cSld name="3 Paragrafi_bianca">
    <p:bg>
      <p:bgPr>
        <a:solidFill>
          <a:schemeClr val="lt1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6"/>
          <p:cNvSpPr txBox="1">
            <a:spLocks noGrp="1"/>
          </p:cNvSpPr>
          <p:nvPr>
            <p:ph type="body" idx="1"/>
          </p:nvPr>
        </p:nvSpPr>
        <p:spPr>
          <a:xfrm>
            <a:off x="1366838" y="3271978"/>
            <a:ext cx="4908456" cy="610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BA9EC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7BA9EC"/>
                </a:solidFill>
                <a:latin typeface="Lora"/>
                <a:ea typeface="Lora"/>
                <a:cs typeface="Lora"/>
                <a:sym typeface="Lor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9" name="Google Shape;169;p36"/>
          <p:cNvSpPr txBox="1">
            <a:spLocks noGrp="1"/>
          </p:cNvSpPr>
          <p:nvPr>
            <p:ph type="body" idx="2"/>
          </p:nvPr>
        </p:nvSpPr>
        <p:spPr>
          <a:xfrm>
            <a:off x="1366838" y="3931476"/>
            <a:ext cx="4908456" cy="4647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0" marR="0" lvl="0" indent="0" algn="l" rtl="0">
              <a:lnSpc>
                <a:spcPts val="342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E475AB6-4199-02BB-CF0D-834A1E8CE21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33450" y="732641"/>
            <a:ext cx="6172200" cy="547688"/>
          </a:xfrm>
          <a:prstGeom prst="rect">
            <a:avLst/>
          </a:prstGeom>
        </p:spPr>
        <p:txBody>
          <a:bodyPr/>
          <a:lstStyle/>
          <a:p>
            <a:r>
              <a:rPr lang="en-GB" b="1"/>
              <a:t>Titolo capitolo - Titolo sottocapitolo </a:t>
            </a:r>
            <a:endParaRPr lang="en-IT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BC9CCC8-9200-60E5-E404-E61AFCDD5B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33450" y="9035267"/>
            <a:ext cx="1300163" cy="547688"/>
          </a:xfrm>
          <a:prstGeom prst="rect">
            <a:avLst/>
          </a:prstGeom>
        </p:spPr>
        <p:txBody>
          <a:bodyPr/>
          <a:lstStyle/>
          <a:p>
            <a:fld id="{F0221AAB-2B63-824F-A124-88DC2873D25D}" type="slidenum">
              <a:rPr lang="en-IT" smtClean="0"/>
              <a:pPr/>
              <a:t>‹N›</a:t>
            </a:fld>
            <a:endParaRPr lang="en-IT"/>
          </a:p>
        </p:txBody>
      </p:sp>
      <p:sp>
        <p:nvSpPr>
          <p:cNvPr id="5" name="Google Shape;168;p36">
            <a:extLst>
              <a:ext uri="{FF2B5EF4-FFF2-40B4-BE49-F238E27FC236}">
                <a16:creationId xmlns:a16="http://schemas.microsoft.com/office/drawing/2014/main" id="{63F4F4D9-0E00-D04A-75F1-3C059B132528}"/>
              </a:ext>
            </a:extLst>
          </p:cNvPr>
          <p:cNvSpPr txBox="1">
            <a:spLocks noGrp="1"/>
          </p:cNvSpPr>
          <p:nvPr>
            <p:ph type="body" idx="12"/>
          </p:nvPr>
        </p:nvSpPr>
        <p:spPr>
          <a:xfrm>
            <a:off x="6817380" y="3271978"/>
            <a:ext cx="4908456" cy="610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BA9EC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7BA9EC"/>
                </a:solidFill>
                <a:latin typeface="Lora"/>
                <a:ea typeface="Lora"/>
                <a:cs typeface="Lora"/>
                <a:sym typeface="Lor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" name="Google Shape;169;p36">
            <a:extLst>
              <a:ext uri="{FF2B5EF4-FFF2-40B4-BE49-F238E27FC236}">
                <a16:creationId xmlns:a16="http://schemas.microsoft.com/office/drawing/2014/main" id="{1CC43818-2A02-7901-5E8E-9DA3737914FE}"/>
              </a:ext>
            </a:extLst>
          </p:cNvPr>
          <p:cNvSpPr txBox="1">
            <a:spLocks noGrp="1"/>
          </p:cNvSpPr>
          <p:nvPr>
            <p:ph type="body" idx="13"/>
          </p:nvPr>
        </p:nvSpPr>
        <p:spPr>
          <a:xfrm>
            <a:off x="6817380" y="3931476"/>
            <a:ext cx="4908456" cy="4647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0" marR="0" lvl="0" indent="0" algn="l" rtl="0">
              <a:lnSpc>
                <a:spcPts val="342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168;p36">
            <a:extLst>
              <a:ext uri="{FF2B5EF4-FFF2-40B4-BE49-F238E27FC236}">
                <a16:creationId xmlns:a16="http://schemas.microsoft.com/office/drawing/2014/main" id="{638B2CA3-F361-806D-52CC-397A2AD00256}"/>
              </a:ext>
            </a:extLst>
          </p:cNvPr>
          <p:cNvSpPr txBox="1">
            <a:spLocks noGrp="1"/>
          </p:cNvSpPr>
          <p:nvPr>
            <p:ph type="body" idx="14"/>
          </p:nvPr>
        </p:nvSpPr>
        <p:spPr>
          <a:xfrm>
            <a:off x="12285851" y="3271978"/>
            <a:ext cx="4908456" cy="610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BA9EC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7BA9EC"/>
                </a:solidFill>
                <a:latin typeface="Lora"/>
                <a:ea typeface="Lora"/>
                <a:cs typeface="Lora"/>
                <a:sym typeface="Lor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169;p36">
            <a:extLst>
              <a:ext uri="{FF2B5EF4-FFF2-40B4-BE49-F238E27FC236}">
                <a16:creationId xmlns:a16="http://schemas.microsoft.com/office/drawing/2014/main" id="{8644A5DC-93C1-7650-241E-4D70DB237417}"/>
              </a:ext>
            </a:extLst>
          </p:cNvPr>
          <p:cNvSpPr txBox="1">
            <a:spLocks noGrp="1"/>
          </p:cNvSpPr>
          <p:nvPr>
            <p:ph type="body" idx="15"/>
          </p:nvPr>
        </p:nvSpPr>
        <p:spPr>
          <a:xfrm>
            <a:off x="12285851" y="3931476"/>
            <a:ext cx="4908456" cy="4647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0" marR="0" lvl="0" indent="0" algn="l" rtl="0">
              <a:lnSpc>
                <a:spcPts val="342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927130ED-6976-52FD-EFAE-A5A4998DA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974188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paragrafi" preserve="1" userDrawn="1">
  <p:cSld name="4 paragrafi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7"/>
          <p:cNvSpPr txBox="1">
            <a:spLocks noGrp="1"/>
          </p:cNvSpPr>
          <p:nvPr>
            <p:ph type="body" idx="1"/>
          </p:nvPr>
        </p:nvSpPr>
        <p:spPr>
          <a:xfrm>
            <a:off x="1384022" y="3427737"/>
            <a:ext cx="7313629" cy="4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84A9E6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84A9E6"/>
                </a:solidFill>
                <a:latin typeface="Lora"/>
                <a:ea typeface="Lora"/>
                <a:cs typeface="Lora"/>
                <a:sym typeface="Lor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1" name="Google Shape;181;p37"/>
          <p:cNvSpPr txBox="1">
            <a:spLocks noGrp="1"/>
          </p:cNvSpPr>
          <p:nvPr>
            <p:ph type="body" idx="2"/>
          </p:nvPr>
        </p:nvSpPr>
        <p:spPr>
          <a:xfrm>
            <a:off x="1384022" y="4017800"/>
            <a:ext cx="7311743" cy="1799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6800" anchor="t" anchorCtr="0">
            <a:noAutofit/>
          </a:bodyPr>
          <a:lstStyle>
            <a:lvl1pPr marL="0" marR="0" lvl="0" indent="0" algn="l" rtl="0">
              <a:lnSpc>
                <a:spcPts val="342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312FB9-2240-8693-2933-9091C1852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AE5918-2A02-31A3-35D0-BB89C41E7CB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33450" y="732641"/>
            <a:ext cx="6172200" cy="547688"/>
          </a:xfrm>
          <a:prstGeom prst="rect">
            <a:avLst/>
          </a:prstGeom>
        </p:spPr>
        <p:txBody>
          <a:bodyPr/>
          <a:lstStyle/>
          <a:p>
            <a:r>
              <a:rPr lang="en-GB" b="1"/>
              <a:t>Titolo capitolo - Titolo sottocapitolo </a:t>
            </a:r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BA8E6F-1AB0-4549-732C-F2A5844AD2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33450" y="9035267"/>
            <a:ext cx="1300163" cy="547688"/>
          </a:xfrm>
          <a:prstGeom prst="rect">
            <a:avLst/>
          </a:prstGeom>
        </p:spPr>
        <p:txBody>
          <a:bodyPr/>
          <a:lstStyle/>
          <a:p>
            <a:fld id="{F0221AAB-2B63-824F-A124-88DC2873D25D}" type="slidenum">
              <a:rPr lang="en-IT" smtClean="0"/>
              <a:pPr/>
              <a:t>‹N›</a:t>
            </a:fld>
            <a:endParaRPr lang="en-IT"/>
          </a:p>
        </p:txBody>
      </p:sp>
      <p:sp>
        <p:nvSpPr>
          <p:cNvPr id="5" name="Google Shape;180;p37">
            <a:extLst>
              <a:ext uri="{FF2B5EF4-FFF2-40B4-BE49-F238E27FC236}">
                <a16:creationId xmlns:a16="http://schemas.microsoft.com/office/drawing/2014/main" id="{7257438A-16EE-66B3-0509-0414EA37526C}"/>
              </a:ext>
            </a:extLst>
          </p:cNvPr>
          <p:cNvSpPr txBox="1">
            <a:spLocks noGrp="1"/>
          </p:cNvSpPr>
          <p:nvPr>
            <p:ph type="body" idx="12"/>
          </p:nvPr>
        </p:nvSpPr>
        <p:spPr>
          <a:xfrm>
            <a:off x="1384022" y="6170937"/>
            <a:ext cx="7313629" cy="4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84A9E6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84A9E6"/>
                </a:solidFill>
                <a:latin typeface="Lora"/>
                <a:ea typeface="Lora"/>
                <a:cs typeface="Lora"/>
                <a:sym typeface="Lor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" name="Google Shape;181;p37">
            <a:extLst>
              <a:ext uri="{FF2B5EF4-FFF2-40B4-BE49-F238E27FC236}">
                <a16:creationId xmlns:a16="http://schemas.microsoft.com/office/drawing/2014/main" id="{F49B13AB-F11C-245A-C0F4-C740418DD4EA}"/>
              </a:ext>
            </a:extLst>
          </p:cNvPr>
          <p:cNvSpPr txBox="1">
            <a:spLocks noGrp="1"/>
          </p:cNvSpPr>
          <p:nvPr>
            <p:ph type="body" idx="13"/>
          </p:nvPr>
        </p:nvSpPr>
        <p:spPr>
          <a:xfrm>
            <a:off x="1384022" y="6761000"/>
            <a:ext cx="7311743" cy="1799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6800" anchor="t" anchorCtr="0">
            <a:noAutofit/>
          </a:bodyPr>
          <a:lstStyle>
            <a:lvl1pPr marL="0" marR="0" lvl="0" indent="0" algn="l" rtl="0">
              <a:lnSpc>
                <a:spcPts val="342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180;p37">
            <a:extLst>
              <a:ext uri="{FF2B5EF4-FFF2-40B4-BE49-F238E27FC236}">
                <a16:creationId xmlns:a16="http://schemas.microsoft.com/office/drawing/2014/main" id="{63BF99F0-A1A1-B39F-9C83-32492AE23F26}"/>
              </a:ext>
            </a:extLst>
          </p:cNvPr>
          <p:cNvSpPr txBox="1">
            <a:spLocks noGrp="1"/>
          </p:cNvSpPr>
          <p:nvPr>
            <p:ph type="body" idx="14"/>
          </p:nvPr>
        </p:nvSpPr>
        <p:spPr>
          <a:xfrm>
            <a:off x="9398470" y="3427737"/>
            <a:ext cx="7313629" cy="4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84A9E6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84A9E6"/>
                </a:solidFill>
                <a:latin typeface="Lora"/>
                <a:ea typeface="Lora"/>
                <a:cs typeface="Lora"/>
                <a:sym typeface="Lor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181;p37">
            <a:extLst>
              <a:ext uri="{FF2B5EF4-FFF2-40B4-BE49-F238E27FC236}">
                <a16:creationId xmlns:a16="http://schemas.microsoft.com/office/drawing/2014/main" id="{C582D61C-AAEF-E17D-05D9-3B1CC5DDC4CE}"/>
              </a:ext>
            </a:extLst>
          </p:cNvPr>
          <p:cNvSpPr txBox="1">
            <a:spLocks noGrp="1"/>
          </p:cNvSpPr>
          <p:nvPr>
            <p:ph type="body" idx="15"/>
          </p:nvPr>
        </p:nvSpPr>
        <p:spPr>
          <a:xfrm>
            <a:off x="9398470" y="4017800"/>
            <a:ext cx="7311743" cy="1799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6800" anchor="t" anchorCtr="0">
            <a:noAutofit/>
          </a:bodyPr>
          <a:lstStyle>
            <a:lvl1pPr marL="0" marR="0" lvl="0" indent="0" algn="l" rtl="0">
              <a:lnSpc>
                <a:spcPts val="342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180;p37">
            <a:extLst>
              <a:ext uri="{FF2B5EF4-FFF2-40B4-BE49-F238E27FC236}">
                <a16:creationId xmlns:a16="http://schemas.microsoft.com/office/drawing/2014/main" id="{BA40AC55-3164-EE35-7118-3E038884B4BD}"/>
              </a:ext>
            </a:extLst>
          </p:cNvPr>
          <p:cNvSpPr txBox="1">
            <a:spLocks noGrp="1"/>
          </p:cNvSpPr>
          <p:nvPr>
            <p:ph type="body" idx="16"/>
          </p:nvPr>
        </p:nvSpPr>
        <p:spPr>
          <a:xfrm>
            <a:off x="9398470" y="6170937"/>
            <a:ext cx="7313629" cy="4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84A9E6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84A9E6"/>
                </a:solidFill>
                <a:latin typeface="Lora"/>
                <a:ea typeface="Lora"/>
                <a:cs typeface="Lora"/>
                <a:sym typeface="Lor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81;p37">
            <a:extLst>
              <a:ext uri="{FF2B5EF4-FFF2-40B4-BE49-F238E27FC236}">
                <a16:creationId xmlns:a16="http://schemas.microsoft.com/office/drawing/2014/main" id="{C9C6861E-CBF9-BAA9-A90C-457C37F5D988}"/>
              </a:ext>
            </a:extLst>
          </p:cNvPr>
          <p:cNvSpPr txBox="1">
            <a:spLocks noGrp="1"/>
          </p:cNvSpPr>
          <p:nvPr>
            <p:ph type="body" idx="17"/>
          </p:nvPr>
        </p:nvSpPr>
        <p:spPr>
          <a:xfrm>
            <a:off x="9398470" y="6761000"/>
            <a:ext cx="7311743" cy="1799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6800" anchor="t" anchorCtr="0">
            <a:noAutofit/>
          </a:bodyPr>
          <a:lstStyle>
            <a:lvl1pPr marL="0" marR="0" lvl="0" indent="0" algn="l" rtl="0">
              <a:lnSpc>
                <a:spcPts val="342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384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mmagine_orizzontale" preserve="1" userDrawn="1">
  <p:cSld name="immagine_orizzontale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40"/>
          <p:cNvSpPr>
            <a:spLocks noGrp="1"/>
          </p:cNvSpPr>
          <p:nvPr>
            <p:ph type="pic" idx="2"/>
          </p:nvPr>
        </p:nvSpPr>
        <p:spPr>
          <a:xfrm>
            <a:off x="16902" y="0"/>
            <a:ext cx="18271098" cy="4501434"/>
          </a:xfrm>
          <a:prstGeom prst="rect">
            <a:avLst/>
          </a:prstGeom>
          <a:noFill/>
          <a:ln>
            <a:noFill/>
          </a:ln>
        </p:spPr>
      </p:sp>
      <p:sp>
        <p:nvSpPr>
          <p:cNvPr id="203" name="Google Shape;203;p40"/>
          <p:cNvSpPr txBox="1">
            <a:spLocks noGrp="1"/>
          </p:cNvSpPr>
          <p:nvPr>
            <p:ph type="body" idx="1"/>
          </p:nvPr>
        </p:nvSpPr>
        <p:spPr>
          <a:xfrm>
            <a:off x="1366838" y="5143499"/>
            <a:ext cx="7777162" cy="642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84A9E6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84A9E6"/>
                </a:solidFill>
                <a:latin typeface="Lora"/>
                <a:ea typeface="Lora"/>
                <a:cs typeface="Lora"/>
                <a:sym typeface="Lor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4" name="Google Shape;204;p40"/>
          <p:cNvSpPr txBox="1">
            <a:spLocks noGrp="1"/>
          </p:cNvSpPr>
          <p:nvPr>
            <p:ph type="body" idx="3"/>
          </p:nvPr>
        </p:nvSpPr>
        <p:spPr>
          <a:xfrm>
            <a:off x="1366838" y="5925587"/>
            <a:ext cx="7508221" cy="2698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ts val="342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11E099-C451-A1D9-49C6-4E5B88844B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33450" y="732641"/>
            <a:ext cx="6172200" cy="5476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b="1"/>
              <a:t>Titolo capitolo - Titolo sottocapitolo </a:t>
            </a:r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7C32A4-4710-93EC-463D-32F3C4DA3FF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33450" y="9035267"/>
            <a:ext cx="1300163" cy="547688"/>
          </a:xfrm>
          <a:prstGeom prst="rect">
            <a:avLst/>
          </a:prstGeom>
        </p:spPr>
        <p:txBody>
          <a:bodyPr/>
          <a:lstStyle/>
          <a:p>
            <a:fld id="{F0221AAB-2B63-824F-A124-88DC2873D25D}" type="slidenum">
              <a:rPr lang="en-IT" smtClean="0"/>
              <a:pPr/>
              <a:t>‹N›</a:t>
            </a:fld>
            <a:endParaRPr lang="en-IT"/>
          </a:p>
        </p:txBody>
      </p:sp>
      <p:sp>
        <p:nvSpPr>
          <p:cNvPr id="6" name="Google Shape;204;p40">
            <a:extLst>
              <a:ext uri="{FF2B5EF4-FFF2-40B4-BE49-F238E27FC236}">
                <a16:creationId xmlns:a16="http://schemas.microsoft.com/office/drawing/2014/main" id="{BB8A6B18-677E-8DE2-9885-42E769F5AC62}"/>
              </a:ext>
            </a:extLst>
          </p:cNvPr>
          <p:cNvSpPr txBox="1">
            <a:spLocks noGrp="1"/>
          </p:cNvSpPr>
          <p:nvPr>
            <p:ph type="body" idx="12"/>
          </p:nvPr>
        </p:nvSpPr>
        <p:spPr>
          <a:xfrm>
            <a:off x="9399215" y="5925587"/>
            <a:ext cx="7508221" cy="2698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ts val="342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6F856C4F-1423-C382-E215-A45FAC2E7E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6441279" y="323740"/>
            <a:ext cx="1143322" cy="1271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9958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84C275-86C6-CFD5-7728-862F9E97CB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6839" y="3460376"/>
            <a:ext cx="7777161" cy="4705631"/>
          </a:xfrm>
        </p:spPr>
        <p:txBody>
          <a:bodyPr/>
          <a:lstStyle>
            <a:lvl1pPr marL="0" indent="0">
              <a:lnSpc>
                <a:spcPts val="3420"/>
              </a:lnSpc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5B37106-0CEC-C4EE-BC62-FAF6D5F7E94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33450" y="732641"/>
            <a:ext cx="6172200" cy="547688"/>
          </a:xfrm>
          <a:prstGeom prst="rect">
            <a:avLst/>
          </a:prstGeom>
        </p:spPr>
        <p:txBody>
          <a:bodyPr/>
          <a:lstStyle/>
          <a:p>
            <a:r>
              <a:rPr lang="en-GB" b="1"/>
              <a:t>Titolo capitolo - Titolo sottocapitolo </a:t>
            </a:r>
            <a:endParaRPr lang="en-IT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417E4AD-CDC6-1659-C695-177BBE8A7B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33450" y="9035267"/>
            <a:ext cx="1300163" cy="547688"/>
          </a:xfrm>
          <a:prstGeom prst="rect">
            <a:avLst/>
          </a:prstGeom>
        </p:spPr>
        <p:txBody>
          <a:bodyPr/>
          <a:lstStyle/>
          <a:p>
            <a:fld id="{F0221AAB-2B63-824F-A124-88DC2873D25D}" type="slidenum">
              <a:rPr lang="en-IT" smtClean="0"/>
              <a:pPr/>
              <a:t>‹N›</a:t>
            </a:fld>
            <a:endParaRPr lang="en-IT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15CEA41B-0769-9F1D-B642-84CA2E519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41852660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343F81-C507-E827-BF3D-6AAE9E9A65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6837" y="3065247"/>
            <a:ext cx="7629525" cy="547689"/>
          </a:xfrm>
        </p:spPr>
        <p:txBody>
          <a:bodyPr anchor="b">
            <a:normAutofit/>
          </a:bodyPr>
          <a:lstStyle>
            <a:lvl1pPr marL="0" indent="0">
              <a:buNone/>
              <a:defRPr sz="2800" b="1" i="0">
                <a:solidFill>
                  <a:srgbClr val="7BA9EC"/>
                </a:solidFill>
                <a:latin typeface="Lora SemiBold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E42FEE-8B28-D97A-58E7-CE4D81B3E2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66837" y="3757613"/>
            <a:ext cx="7629525" cy="5527675"/>
          </a:xfrm>
        </p:spPr>
        <p:txBody>
          <a:bodyPr/>
          <a:lstStyle>
            <a:lvl1pPr marL="228600" indent="-228600">
              <a:lnSpc>
                <a:spcPts val="3420"/>
              </a:lnSpc>
              <a:buFont typeface="Wingdings" pitchFamily="2" charset="2"/>
              <a:buChar char="§"/>
              <a:defRPr sz="2600"/>
            </a:lvl1pPr>
            <a:lvl2pPr marL="685800" indent="-228600">
              <a:lnSpc>
                <a:spcPts val="3420"/>
              </a:lnSpc>
              <a:buFont typeface="Wingdings" pitchFamily="2" charset="2"/>
              <a:buChar char="§"/>
              <a:defRPr/>
            </a:lvl2pPr>
            <a:lvl3pPr marL="1143000" indent="-228600">
              <a:buFont typeface="Wingdings" pitchFamily="2" charset="2"/>
              <a:buChar char="§"/>
              <a:defRPr/>
            </a:lvl3pPr>
            <a:lvl4pPr marL="1600200" indent="-228600">
              <a:buFont typeface="Wingdings" pitchFamily="2" charset="2"/>
              <a:buChar char="§"/>
              <a:defRPr/>
            </a:lvl4pPr>
            <a:lvl5pPr marL="2057400" indent="-228600"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DC15F7-722F-0F91-AC2D-2E43F7636F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365209" y="3065247"/>
            <a:ext cx="7668666" cy="547689"/>
          </a:xfrm>
        </p:spPr>
        <p:txBody>
          <a:bodyPr anchor="b">
            <a:normAutofit/>
          </a:bodyPr>
          <a:lstStyle>
            <a:lvl1pPr marL="0" indent="0">
              <a:buNone/>
              <a:defRPr sz="2800" b="1" i="0">
                <a:solidFill>
                  <a:srgbClr val="7BA9EC"/>
                </a:solidFill>
                <a:latin typeface="Lora SemiBold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66C3FF-FBCA-CE60-3538-F3D856F528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365209" y="3757613"/>
            <a:ext cx="7668666" cy="5527675"/>
          </a:xfrm>
        </p:spPr>
        <p:txBody>
          <a:bodyPr/>
          <a:lstStyle>
            <a:lvl1pPr marL="228600" indent="-228600">
              <a:lnSpc>
                <a:spcPts val="3420"/>
              </a:lnSpc>
              <a:buFont typeface="Wingdings" pitchFamily="2" charset="2"/>
              <a:buChar char="§"/>
              <a:defRPr sz="2600"/>
            </a:lvl1pPr>
            <a:lvl2pPr marL="685800" indent="-228600">
              <a:lnSpc>
                <a:spcPts val="3420"/>
              </a:lnSpc>
              <a:buFont typeface="Wingdings" pitchFamily="2" charset="2"/>
              <a:buChar char="§"/>
              <a:defRPr/>
            </a:lvl2pPr>
            <a:lvl3pPr marL="1143000" indent="-228600">
              <a:buFont typeface="Wingdings" pitchFamily="2" charset="2"/>
              <a:buChar char="§"/>
              <a:defRPr/>
            </a:lvl3pPr>
            <a:lvl4pPr marL="1600200" indent="-228600">
              <a:buFont typeface="Wingdings" pitchFamily="2" charset="2"/>
              <a:buChar char="§"/>
              <a:defRPr/>
            </a:lvl4pPr>
            <a:lvl5pPr marL="2057400" indent="-228600"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FE1051D2-94DF-C542-9F5A-D311FDE9E14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33450" y="732641"/>
            <a:ext cx="6172200" cy="547688"/>
          </a:xfrm>
          <a:prstGeom prst="rect">
            <a:avLst/>
          </a:prstGeom>
        </p:spPr>
        <p:txBody>
          <a:bodyPr/>
          <a:lstStyle/>
          <a:p>
            <a:r>
              <a:rPr lang="en-GB" b="1"/>
              <a:t>Titolo capitolo - Titolo sottocapitolo </a:t>
            </a:r>
            <a:endParaRPr lang="en-IT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7F23EFB-6B90-EC5F-7A10-43AD42BC2BD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33450" y="9035267"/>
            <a:ext cx="1300163" cy="547688"/>
          </a:xfrm>
          <a:prstGeom prst="rect">
            <a:avLst/>
          </a:prstGeom>
        </p:spPr>
        <p:txBody>
          <a:bodyPr/>
          <a:lstStyle/>
          <a:p>
            <a:fld id="{F0221AAB-2B63-824F-A124-88DC2873D25D}" type="slidenum">
              <a:rPr lang="en-IT" smtClean="0"/>
              <a:pPr/>
              <a:t>‹N›</a:t>
            </a:fld>
            <a:endParaRPr lang="en-IT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5B66978A-E93B-DA8B-F3C3-5C3C845B0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6283614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0D4E4B-B085-7796-1707-13697A30139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33450" y="732641"/>
            <a:ext cx="6172200" cy="547688"/>
          </a:xfrm>
          <a:prstGeom prst="rect">
            <a:avLst/>
          </a:prstGeom>
        </p:spPr>
        <p:txBody>
          <a:bodyPr/>
          <a:lstStyle/>
          <a:p>
            <a:r>
              <a:rPr lang="en-GB" b="1"/>
              <a:t>Titolo capitolo - Titolo sottocapitolo </a:t>
            </a:r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1060F6-F7CE-6742-DB03-CDA2732CEA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33450" y="9035267"/>
            <a:ext cx="1300163" cy="547688"/>
          </a:xfrm>
          <a:prstGeom prst="rect">
            <a:avLst/>
          </a:prstGeom>
        </p:spPr>
        <p:txBody>
          <a:bodyPr/>
          <a:lstStyle/>
          <a:p>
            <a:fld id="{F0221AAB-2B63-824F-A124-88DC2873D25D}" type="slidenum">
              <a:rPr lang="en-IT" smtClean="0"/>
              <a:pPr/>
              <a:t>‹N›</a:t>
            </a:fld>
            <a:endParaRPr lang="en-IT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28A08D1C-3289-543F-B34E-2FDA03D68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434374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solidFill>
          <a:srgbClr val="0024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0D4E4B-B085-7796-1707-13697A30139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33450" y="732641"/>
            <a:ext cx="6172200" cy="5476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b="1"/>
              <a:t>Titolo capitolo - Titolo sottocapitolo </a:t>
            </a:r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1060F6-F7CE-6742-DB03-CDA2732CEA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33450" y="9035267"/>
            <a:ext cx="1300163" cy="5476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0221AAB-2B63-824F-A124-88DC2873D25D}" type="slidenum">
              <a:rPr lang="en-IT" smtClean="0"/>
              <a:pPr/>
              <a:t>‹N›</a:t>
            </a:fld>
            <a:endParaRPr lang="en-IT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28A08D1C-3289-543F-B34E-2FDA03D68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pic>
        <p:nvPicPr>
          <p:cNvPr id="3" name="Image 1">
            <a:extLst>
              <a:ext uri="{FF2B5EF4-FFF2-40B4-BE49-F238E27FC236}">
                <a16:creationId xmlns:a16="http://schemas.microsoft.com/office/drawing/2014/main" id="{A75A6AC7-A04C-D48F-43DD-5CFEF026F3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6441279" y="323740"/>
            <a:ext cx="1143322" cy="1271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2955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bg>
      <p:bgPr>
        <a:solidFill>
          <a:srgbClr val="2F6D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0D4E4B-B085-7796-1707-13697A30139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33450" y="732641"/>
            <a:ext cx="6172200" cy="5476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b="1"/>
              <a:t>Titolo capitolo - Titolo sottocapitolo </a:t>
            </a:r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1060F6-F7CE-6742-DB03-CDA2732CEA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33450" y="9035267"/>
            <a:ext cx="1300163" cy="5476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0221AAB-2B63-824F-A124-88DC2873D25D}" type="slidenum">
              <a:rPr lang="en-IT" smtClean="0"/>
              <a:pPr/>
              <a:t>‹N›</a:t>
            </a:fld>
            <a:endParaRPr lang="en-IT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28A08D1C-3289-543F-B34E-2FDA03D68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pic>
        <p:nvPicPr>
          <p:cNvPr id="3" name="Image 1">
            <a:extLst>
              <a:ext uri="{FF2B5EF4-FFF2-40B4-BE49-F238E27FC236}">
                <a16:creationId xmlns:a16="http://schemas.microsoft.com/office/drawing/2014/main" id="{7B7100DC-5C79-1452-5C0F-B98AC74753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6441279" y="323740"/>
            <a:ext cx="1143322" cy="1271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609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775089-CF3E-5A03-3228-1F6A2842782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33450" y="732641"/>
            <a:ext cx="6172200" cy="547688"/>
          </a:xfrm>
          <a:prstGeom prst="rect">
            <a:avLst/>
          </a:prstGeom>
        </p:spPr>
        <p:txBody>
          <a:bodyPr/>
          <a:lstStyle/>
          <a:p>
            <a:r>
              <a:rPr lang="en-GB" b="1"/>
              <a:t>Titolo capitolo - Titolo sottocapitolo </a:t>
            </a:r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B770D4-9CBB-D1E0-19C2-ECB62FEFD4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33450" y="9035267"/>
            <a:ext cx="1300163" cy="547688"/>
          </a:xfrm>
          <a:prstGeom prst="rect">
            <a:avLst/>
          </a:prstGeom>
        </p:spPr>
        <p:txBody>
          <a:bodyPr/>
          <a:lstStyle/>
          <a:p>
            <a:fld id="{F0221AAB-2B63-824F-A124-88DC2873D25D}" type="slidenum">
              <a:rPr lang="en-IT" smtClean="0"/>
              <a:pPr/>
              <a:t>‹N›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40034146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rgbClr val="F4F9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tangolo 1">
            <a:extLst>
              <a:ext uri="{FF2B5EF4-FFF2-40B4-BE49-F238E27FC236}">
                <a16:creationId xmlns:a16="http://schemas.microsoft.com/office/drawing/2014/main" id="{389E1C63-726D-A160-0A11-73E05CD30D76}"/>
              </a:ext>
            </a:extLst>
          </p:cNvPr>
          <p:cNvSpPr/>
          <p:nvPr userDrawn="1"/>
        </p:nvSpPr>
        <p:spPr>
          <a:xfrm>
            <a:off x="0" y="0"/>
            <a:ext cx="9163313" cy="1028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B7D37F-9B50-4A10-B59C-4A11F738F95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33450" y="732641"/>
            <a:ext cx="6172200" cy="547688"/>
          </a:xfrm>
          <a:prstGeom prst="rect">
            <a:avLst/>
          </a:prstGeom>
        </p:spPr>
        <p:txBody>
          <a:bodyPr/>
          <a:lstStyle/>
          <a:p>
            <a:r>
              <a:rPr lang="en-GB" b="1"/>
              <a:t>Titolo capitolo - Titolo sottocapitolo </a:t>
            </a:r>
            <a:endParaRPr lang="en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70B0D7-24A3-BEB9-BD12-66BF039AB7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33450" y="9035267"/>
            <a:ext cx="1300163" cy="547688"/>
          </a:xfrm>
          <a:prstGeom prst="rect">
            <a:avLst/>
          </a:prstGeom>
        </p:spPr>
        <p:txBody>
          <a:bodyPr/>
          <a:lstStyle/>
          <a:p>
            <a:fld id="{F0221AAB-2B63-824F-A124-88DC2873D25D}" type="slidenum">
              <a:rPr lang="en-IT" smtClean="0"/>
              <a:pPr/>
              <a:t>‹N›</a:t>
            </a:fld>
            <a:endParaRPr lang="en-IT"/>
          </a:p>
        </p:txBody>
      </p:sp>
      <p:sp>
        <p:nvSpPr>
          <p:cNvPr id="20" name="Segnaposto grafico 12">
            <a:extLst>
              <a:ext uri="{FF2B5EF4-FFF2-40B4-BE49-F238E27FC236}">
                <a16:creationId xmlns:a16="http://schemas.microsoft.com/office/drawing/2014/main" id="{033E6DAD-8D52-54D5-A573-00792EFCC0A7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10146293" y="3114143"/>
            <a:ext cx="6805564" cy="6103464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21" name="Rettangolo con angoli arrotondati 16">
            <a:extLst>
              <a:ext uri="{FF2B5EF4-FFF2-40B4-BE49-F238E27FC236}">
                <a16:creationId xmlns:a16="http://schemas.microsoft.com/office/drawing/2014/main" id="{6999872B-56E6-EE26-02B1-612498A80EE8}"/>
              </a:ext>
            </a:extLst>
          </p:cNvPr>
          <p:cNvSpPr/>
          <p:nvPr userDrawn="1"/>
        </p:nvSpPr>
        <p:spPr>
          <a:xfrm>
            <a:off x="10614039" y="1739509"/>
            <a:ext cx="5572671" cy="1180586"/>
          </a:xfrm>
          <a:prstGeom prst="roundRect">
            <a:avLst>
              <a:gd name="adj" fmla="val 6771"/>
            </a:avLst>
          </a:prstGeom>
          <a:solidFill>
            <a:schemeClr val="bg1"/>
          </a:solidFill>
          <a:ln>
            <a:noFill/>
          </a:ln>
          <a:effectLst>
            <a:outerShdw blurRad="410093" dist="38100" algn="tl" rotWithShape="0">
              <a:schemeClr val="bg1">
                <a:lumMod val="65000"/>
                <a:alpha val="18148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Segnaposto testo 2">
            <a:extLst>
              <a:ext uri="{FF2B5EF4-FFF2-40B4-BE49-F238E27FC236}">
                <a16:creationId xmlns:a16="http://schemas.microsoft.com/office/drawing/2014/main" id="{FCB70941-D6BA-9F07-D2D9-E49F2D7FA4E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614040" y="2467123"/>
            <a:ext cx="5572670" cy="5644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600" b="0">
                <a:solidFill>
                  <a:srgbClr val="002460"/>
                </a:solidFill>
              </a:defRPr>
            </a:lvl1pPr>
          </a:lstStyle>
          <a:p>
            <a:pPr lvl="0"/>
            <a:r>
              <a:rPr lang="it-IT"/>
              <a:t>N° di Pensioni definite entro i 30 giorni </a:t>
            </a:r>
            <a:r>
              <a:rPr lang="it-IT" err="1"/>
              <a:t>lorem</a:t>
            </a:r>
            <a:r>
              <a:rPr lang="it-IT"/>
              <a:t> </a:t>
            </a:r>
            <a:r>
              <a:rPr lang="it-IT" err="1"/>
              <a:t>ipsume</a:t>
            </a:r>
            <a:r>
              <a:rPr lang="it-IT"/>
              <a:t> </a:t>
            </a:r>
            <a:r>
              <a:rPr lang="it-IT" err="1"/>
              <a:t>dolor</a:t>
            </a:r>
            <a:r>
              <a:rPr lang="it-IT"/>
              <a:t> </a:t>
            </a:r>
            <a:r>
              <a:rPr lang="it-IT" err="1"/>
              <a:t>sit</a:t>
            </a:r>
            <a:endParaRPr lang="it-IT"/>
          </a:p>
        </p:txBody>
      </p:sp>
      <p:sp>
        <p:nvSpPr>
          <p:cNvPr id="23" name="Segnaposto testo 2">
            <a:extLst>
              <a:ext uri="{FF2B5EF4-FFF2-40B4-BE49-F238E27FC236}">
                <a16:creationId xmlns:a16="http://schemas.microsoft.com/office/drawing/2014/main" id="{BFF2E657-DF5B-741C-9B86-9CB2479260A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479026" y="1933557"/>
            <a:ext cx="1934452" cy="41458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>
                <a:solidFill>
                  <a:srgbClr val="2F6DD5"/>
                </a:solidFill>
                <a:latin typeface="Roboto Mono" pitchFamily="2" charset="0"/>
                <a:ea typeface="Roboto Mono" pitchFamily="2" charset="0"/>
              </a:defRPr>
            </a:lvl1pPr>
          </a:lstStyle>
          <a:p>
            <a:pPr lvl="0"/>
            <a:r>
              <a:rPr lang="it-IT"/>
              <a:t>501.000</a:t>
            </a:r>
          </a:p>
        </p:txBody>
      </p:sp>
      <p:sp>
        <p:nvSpPr>
          <p:cNvPr id="24" name="Segnaposto testo 2">
            <a:extLst>
              <a:ext uri="{FF2B5EF4-FFF2-40B4-BE49-F238E27FC236}">
                <a16:creationId xmlns:a16="http://schemas.microsoft.com/office/drawing/2014/main" id="{CA97D596-BC87-41A6-0F10-5DB04BD381F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3772064" y="1933557"/>
            <a:ext cx="1548142" cy="41458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>
                <a:solidFill>
                  <a:srgbClr val="18CEE7"/>
                </a:solidFill>
                <a:latin typeface="Roboto Mono" pitchFamily="2" charset="0"/>
                <a:ea typeface="Roboto Mono" pitchFamily="2" charset="0"/>
              </a:defRPr>
            </a:lvl1pPr>
          </a:lstStyle>
          <a:p>
            <a:pPr lvl="0"/>
            <a:r>
              <a:rPr lang="it-IT"/>
              <a:t>+ 50% 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101D2324-9986-0710-95AF-854A576735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6838" y="2042484"/>
            <a:ext cx="6988268" cy="1294621"/>
          </a:xfrm>
        </p:spPr>
        <p:txBody>
          <a:bodyPr anchor="t">
            <a:noAutofit/>
          </a:bodyPr>
          <a:lstStyle>
            <a:lvl1pPr>
              <a:defRPr sz="6000"/>
            </a:lvl1pPr>
          </a:lstStyle>
          <a:p>
            <a:r>
              <a:rPr lang="en-GB"/>
              <a:t>Click to edit Master</a:t>
            </a:r>
            <a:br>
              <a:rPr lang="en-GB"/>
            </a:br>
            <a:r>
              <a:rPr lang="en-GB"/>
              <a:t>title style</a:t>
            </a:r>
            <a:endParaRPr lang="en-IT"/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1241B03A-882E-78A6-FC39-DEC2F0BD95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66838" y="4410631"/>
            <a:ext cx="6988174" cy="4141698"/>
          </a:xfrm>
        </p:spPr>
        <p:txBody>
          <a:bodyPr>
            <a:noAutofit/>
          </a:bodyPr>
          <a:lstStyle>
            <a:lvl1pPr marL="0" indent="0">
              <a:lnSpc>
                <a:spcPts val="3420"/>
              </a:lnSpc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Text Placeholder 13">
            <a:extLst>
              <a:ext uri="{FF2B5EF4-FFF2-40B4-BE49-F238E27FC236}">
                <a16:creationId xmlns:a16="http://schemas.microsoft.com/office/drawing/2014/main" id="{22520B64-643C-46D1-7E5E-FB2424A6992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66838" y="3854346"/>
            <a:ext cx="6988175" cy="556285"/>
          </a:xfrm>
        </p:spPr>
        <p:txBody>
          <a:bodyPr/>
          <a:lstStyle>
            <a:lvl1pPr marL="0" indent="0">
              <a:buNone/>
              <a:defRPr b="1" i="0">
                <a:solidFill>
                  <a:srgbClr val="7BA9EC"/>
                </a:solidFill>
                <a:latin typeface="Lora SemiBold" pitchFamily="2" charset="77"/>
              </a:defRPr>
            </a:lvl1pPr>
          </a:lstStyle>
          <a:p>
            <a:pPr lvl="0"/>
            <a:r>
              <a:rPr lang="en-GB" err="1"/>
              <a:t>Sottotitolo</a:t>
            </a:r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492671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Indice" preserve="1" userDrawn="1">
  <p:cSld name="1_Indice">
    <p:bg>
      <p:bgPr>
        <a:solidFill>
          <a:srgbClr val="2F6DD5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1"/>
          <p:cNvSpPr txBox="1">
            <a:spLocks noGrp="1"/>
          </p:cNvSpPr>
          <p:nvPr>
            <p:ph type="body" idx="1" hasCustomPrompt="1"/>
          </p:nvPr>
        </p:nvSpPr>
        <p:spPr>
          <a:xfrm>
            <a:off x="9458793" y="3573347"/>
            <a:ext cx="7323136" cy="3549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/>
              <a:buAutoNum type="arabicPeriod"/>
              <a:defRPr sz="2600" b="0" i="0" u="sng" strike="noStrike" cap="none">
                <a:solidFill>
                  <a:schemeClr val="bg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Wingdings" pitchFamily="2" charset="2"/>
              <a:buChar char="§"/>
              <a:defRPr sz="2400" b="0" i="0" u="sng" strike="noStrike" cap="none">
                <a:solidFill>
                  <a:schemeClr val="bg1"/>
                </a:solidFill>
                <a:latin typeface="Titillium Web" pitchFamily="2" charset="77"/>
                <a:ea typeface="Titillium Web" pitchFamily="2" charset="77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it-IT"/>
              <a:t>Nome capitolo</a:t>
            </a:r>
          </a:p>
          <a:p>
            <a:r>
              <a:rPr lang="it-IT"/>
              <a:t>Nome capitolo</a:t>
            </a:r>
          </a:p>
          <a:p>
            <a:r>
              <a:rPr lang="it-IT"/>
              <a:t>Nome capitolo</a:t>
            </a:r>
          </a:p>
          <a:p>
            <a:pPr lvl="1"/>
            <a:r>
              <a:rPr lang="it-IT"/>
              <a:t>Nome </a:t>
            </a:r>
            <a:r>
              <a:rPr lang="it-IT" err="1"/>
              <a:t>sottocapitolo</a:t>
            </a:r>
            <a:endParaRPr lang="it-IT"/>
          </a:p>
          <a:p>
            <a:pPr lvl="1"/>
            <a:r>
              <a:rPr lang="it-IT"/>
              <a:t>Nome </a:t>
            </a:r>
            <a:r>
              <a:rPr lang="it-IT" err="1"/>
              <a:t>sottocapitolo</a:t>
            </a:r>
            <a:endParaRPr lang="it-IT"/>
          </a:p>
          <a:p>
            <a:r>
              <a:rPr lang="it-IT"/>
              <a:t>Nome capitolo</a:t>
            </a:r>
          </a:p>
          <a:p>
            <a:r>
              <a:rPr lang="it-IT"/>
              <a:t>Nome capitolo</a:t>
            </a:r>
            <a:endParaRPr/>
          </a:p>
        </p:txBody>
      </p:sp>
      <p:sp>
        <p:nvSpPr>
          <p:cNvPr id="118" name="Google Shape;118;p31"/>
          <p:cNvSpPr txBox="1">
            <a:spLocks noGrp="1"/>
          </p:cNvSpPr>
          <p:nvPr>
            <p:ph type="body" idx="2"/>
          </p:nvPr>
        </p:nvSpPr>
        <p:spPr>
          <a:xfrm>
            <a:off x="1351286" y="3573347"/>
            <a:ext cx="7073186" cy="3549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ts val="35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Lora Medium" pitchFamily="2" charset="77"/>
                <a:ea typeface="Lora Medium" pitchFamily="2" charset="77"/>
                <a:cs typeface="Lora Medium" pitchFamily="2" charset="77"/>
                <a:sym typeface="Lor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ora Medium"/>
                <a:ea typeface="Lora Medium"/>
                <a:cs typeface="Lora Medium"/>
                <a:sym typeface="Lor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ora Medium"/>
                <a:ea typeface="Lora Medium"/>
                <a:cs typeface="Lora Medium"/>
                <a:sym typeface="Lor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ora Medium"/>
                <a:ea typeface="Lora Medium"/>
                <a:cs typeface="Lora Medium"/>
                <a:sym typeface="Lor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ora Medium"/>
                <a:ea typeface="Lora Medium"/>
                <a:cs typeface="Lora Medium"/>
                <a:sym typeface="Lor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01C341D-FCF2-E768-AE28-08A342B613B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33450" y="732641"/>
            <a:ext cx="6172200" cy="5476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b="1"/>
              <a:t>Titolo capitolo - Titolo sottocapitolo </a:t>
            </a:r>
            <a:endParaRPr lang="en-IT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C925D8F-51FA-C929-2EBE-3F9F98D696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33450" y="9035267"/>
            <a:ext cx="1300163" cy="5476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0221AAB-2B63-824F-A124-88DC2873D25D}" type="slidenum">
              <a:rPr lang="en-IT" smtClean="0"/>
              <a:pPr/>
              <a:t>‹N›</a:t>
            </a:fld>
            <a:endParaRPr lang="en-IT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6141C74-B4C8-13F4-6BFE-244DC95FE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pic>
        <p:nvPicPr>
          <p:cNvPr id="5" name="Image 1">
            <a:extLst>
              <a:ext uri="{FF2B5EF4-FFF2-40B4-BE49-F238E27FC236}">
                <a16:creationId xmlns:a16="http://schemas.microsoft.com/office/drawing/2014/main" id="{5F700F3D-FE0F-D729-3AD9-B445CDBE59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6441279" y="323740"/>
            <a:ext cx="1143322" cy="1271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3549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652BC-A38E-9359-ADE0-44794EECA5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6838" y="2042492"/>
            <a:ext cx="6988268" cy="1294621"/>
          </a:xfrm>
        </p:spPr>
        <p:txBody>
          <a:bodyPr anchor="t">
            <a:noAutofit/>
          </a:bodyPr>
          <a:lstStyle>
            <a:lvl1pPr>
              <a:defRPr sz="6000"/>
            </a:lvl1pPr>
          </a:lstStyle>
          <a:p>
            <a:r>
              <a:rPr lang="en-GB"/>
              <a:t>Click to edit Master</a:t>
            </a:r>
            <a:br>
              <a:rPr lang="en-GB"/>
            </a:br>
            <a:r>
              <a:rPr lang="en-GB"/>
              <a:t>title style</a:t>
            </a:r>
            <a:endParaRPr lang="en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7FE9DB-4364-0440-59A1-8735743B7D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66838" y="4410631"/>
            <a:ext cx="6988174" cy="4626722"/>
          </a:xfrm>
        </p:spPr>
        <p:txBody>
          <a:bodyPr>
            <a:noAutofit/>
          </a:bodyPr>
          <a:lstStyle>
            <a:lvl1pPr marL="0" indent="0">
              <a:lnSpc>
                <a:spcPts val="3420"/>
              </a:lnSpc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EF6B6A-A902-D43B-ED27-2D03590E05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33450" y="732641"/>
            <a:ext cx="6172200" cy="547688"/>
          </a:xfrm>
          <a:prstGeom prst="rect">
            <a:avLst/>
          </a:prstGeom>
        </p:spPr>
        <p:txBody>
          <a:bodyPr/>
          <a:lstStyle/>
          <a:p>
            <a:r>
              <a:rPr lang="en-GB" b="1"/>
              <a:t>Titolo capitolo - Titolo sottocapitolo </a:t>
            </a:r>
            <a:endParaRPr lang="en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78C01-11D0-A090-A60F-EDF2EA988B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33450" y="9035267"/>
            <a:ext cx="1300163" cy="547688"/>
          </a:xfrm>
          <a:prstGeom prst="rect">
            <a:avLst/>
          </a:prstGeom>
        </p:spPr>
        <p:txBody>
          <a:bodyPr/>
          <a:lstStyle/>
          <a:p>
            <a:fld id="{F0221AAB-2B63-824F-A124-88DC2873D25D}" type="slidenum">
              <a:rPr lang="en-IT" smtClean="0"/>
              <a:pPr/>
              <a:t>‹N›</a:t>
            </a:fld>
            <a:endParaRPr lang="en-IT"/>
          </a:p>
        </p:txBody>
      </p:sp>
      <p:sp>
        <p:nvSpPr>
          <p:cNvPr id="12" name="Segnaposto immagine 8">
            <a:extLst>
              <a:ext uri="{FF2B5EF4-FFF2-40B4-BE49-F238E27FC236}">
                <a16:creationId xmlns:a16="http://schemas.microsoft.com/office/drawing/2014/main" id="{4AAAD5C6-6451-88A1-E5E6-100571F11ED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44000" y="-19049"/>
            <a:ext cx="9144000" cy="10306049"/>
          </a:xfrm>
          <a:prstGeom prst="rect">
            <a:avLst/>
          </a:prstGeom>
          <a:noFill/>
        </p:spPr>
        <p:txBody>
          <a:bodyPr/>
          <a:lstStyle/>
          <a:p>
            <a:endParaRPr lang="it-IT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3FEA7DD-8394-3F9B-200E-5888BFCA2BE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66838" y="3848254"/>
            <a:ext cx="6988175" cy="436590"/>
          </a:xfrm>
        </p:spPr>
        <p:txBody>
          <a:bodyPr/>
          <a:lstStyle>
            <a:lvl1pPr marL="0" indent="0">
              <a:buNone/>
              <a:defRPr b="1" i="0">
                <a:solidFill>
                  <a:srgbClr val="7BA9EC"/>
                </a:solidFill>
                <a:latin typeface="Lora SemiBold" pitchFamily="2" charset="77"/>
              </a:defRPr>
            </a:lvl1pPr>
          </a:lstStyle>
          <a:p>
            <a:pPr lvl="0"/>
            <a:r>
              <a:rPr lang="en-GB" err="1"/>
              <a:t>Sottotitolo</a:t>
            </a:r>
            <a:endParaRPr lang="en-IT"/>
          </a:p>
        </p:txBody>
      </p:sp>
      <p:pic>
        <p:nvPicPr>
          <p:cNvPr id="3" name="Image 1">
            <a:extLst>
              <a:ext uri="{FF2B5EF4-FFF2-40B4-BE49-F238E27FC236}">
                <a16:creationId xmlns:a16="http://schemas.microsoft.com/office/drawing/2014/main" id="{C9780A9C-AAEF-3C13-1700-0574A8947F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6441279" y="323740"/>
            <a:ext cx="1143322" cy="1271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1074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EF6B6A-A902-D43B-ED27-2D03590E05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33450" y="732641"/>
            <a:ext cx="6172200" cy="5476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b="1"/>
              <a:t>Titolo capitolo - Titolo sottocapitolo </a:t>
            </a:r>
            <a:endParaRPr lang="en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78C01-11D0-A090-A60F-EDF2EA988B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33450" y="9035267"/>
            <a:ext cx="1300163" cy="547688"/>
          </a:xfrm>
          <a:prstGeom prst="rect">
            <a:avLst/>
          </a:prstGeom>
        </p:spPr>
        <p:txBody>
          <a:bodyPr/>
          <a:lstStyle/>
          <a:p>
            <a:fld id="{F0221AAB-2B63-824F-A124-88DC2873D25D}" type="slidenum">
              <a:rPr lang="en-IT" smtClean="0"/>
              <a:pPr/>
              <a:t>‹N›</a:t>
            </a:fld>
            <a:endParaRPr lang="en-IT"/>
          </a:p>
        </p:txBody>
      </p:sp>
      <p:sp>
        <p:nvSpPr>
          <p:cNvPr id="12" name="Segnaposto immagine 8">
            <a:extLst>
              <a:ext uri="{FF2B5EF4-FFF2-40B4-BE49-F238E27FC236}">
                <a16:creationId xmlns:a16="http://schemas.microsoft.com/office/drawing/2014/main" id="{4AAAD5C6-6451-88A1-E5E6-100571F11ED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9049"/>
            <a:ext cx="9144000" cy="10306049"/>
          </a:xfrm>
          <a:prstGeom prst="rect">
            <a:avLst/>
          </a:prstGeom>
          <a:noFill/>
        </p:spPr>
        <p:txBody>
          <a:bodyPr/>
          <a:lstStyle/>
          <a:p>
            <a:endParaRPr lang="it-IT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C930483-1048-7CC5-0312-D684D939BD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29520" y="2042491"/>
            <a:ext cx="6988268" cy="1294621"/>
          </a:xfrm>
        </p:spPr>
        <p:txBody>
          <a:bodyPr anchor="t">
            <a:noAutofit/>
          </a:bodyPr>
          <a:lstStyle>
            <a:lvl1pPr>
              <a:defRPr sz="6000"/>
            </a:lvl1pPr>
          </a:lstStyle>
          <a:p>
            <a:r>
              <a:rPr lang="en-GB"/>
              <a:t>Click to edit Master</a:t>
            </a:r>
            <a:br>
              <a:rPr lang="en-GB"/>
            </a:br>
            <a:r>
              <a:rPr lang="en-GB"/>
              <a:t>title style</a:t>
            </a:r>
            <a:endParaRPr lang="en-IT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28D2C979-1994-9332-EEED-D7A9EF8405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829520" y="4410631"/>
            <a:ext cx="6988174" cy="4626722"/>
          </a:xfrm>
        </p:spPr>
        <p:txBody>
          <a:bodyPr>
            <a:noAutofit/>
          </a:bodyPr>
          <a:lstStyle>
            <a:lvl1pPr marL="0" indent="0">
              <a:lnSpc>
                <a:spcPts val="3420"/>
              </a:lnSpc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F6B16521-8DE7-934A-0A42-41F563C15C4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829520" y="3836889"/>
            <a:ext cx="6988175" cy="430026"/>
          </a:xfrm>
        </p:spPr>
        <p:txBody>
          <a:bodyPr/>
          <a:lstStyle>
            <a:lvl1pPr marL="0" indent="0">
              <a:buNone/>
              <a:defRPr b="1" i="0">
                <a:solidFill>
                  <a:srgbClr val="7BA9EC"/>
                </a:solidFill>
                <a:latin typeface="Lora SemiBold" pitchFamily="2" charset="77"/>
              </a:defRPr>
            </a:lvl1pPr>
          </a:lstStyle>
          <a:p>
            <a:pPr lvl="0"/>
            <a:r>
              <a:rPr lang="en-GB" err="1"/>
              <a:t>Sottotitolo</a:t>
            </a:r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40568958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magine_a tutto scher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immagine 8">
            <a:extLst>
              <a:ext uri="{FF2B5EF4-FFF2-40B4-BE49-F238E27FC236}">
                <a16:creationId xmlns:a16="http://schemas.microsoft.com/office/drawing/2014/main" id="{E9BC2CFC-81D0-7B2A-EA1D-A2ED4A748FE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902" y="0"/>
            <a:ext cx="18271098" cy="10287000"/>
          </a:xfrm>
          <a:prstGeom prst="rect">
            <a:avLst/>
          </a:prstGeom>
          <a:noFill/>
        </p:spPr>
        <p:txBody>
          <a:bodyPr/>
          <a:lstStyle/>
          <a:p>
            <a:endParaRPr lang="it-IT"/>
          </a:p>
        </p:txBody>
      </p:sp>
      <p:sp>
        <p:nvSpPr>
          <p:cNvPr id="19" name="Segnaposto titolo 9">
            <a:extLst>
              <a:ext uri="{FF2B5EF4-FFF2-40B4-BE49-F238E27FC236}">
                <a16:creationId xmlns:a16="http://schemas.microsoft.com/office/drawing/2014/main" id="{33979418-B744-11C1-0C4F-AFB41E5E69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615" y="3644210"/>
            <a:ext cx="15134042" cy="347106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ts val="8000"/>
              </a:lnSpc>
              <a:defRPr sz="7500" b="1" i="0">
                <a:solidFill>
                  <a:schemeClr val="bg1"/>
                </a:solidFill>
                <a:latin typeface="Titillium Web" pitchFamily="2" charset="77"/>
              </a:defRPr>
            </a:lvl1pPr>
          </a:lstStyle>
          <a:p>
            <a:r>
              <a:rPr lang="it-IT"/>
              <a:t>Sed ut </a:t>
            </a:r>
            <a:r>
              <a:rPr lang="it-IT" err="1"/>
              <a:t>perspiciatis</a:t>
            </a:r>
            <a:r>
              <a:rPr lang="it-IT"/>
              <a:t> </a:t>
            </a:r>
            <a:r>
              <a:rPr lang="it-IT" err="1"/>
              <a:t>unde</a:t>
            </a:r>
            <a:r>
              <a:rPr lang="it-IT"/>
              <a:t> omnis </a:t>
            </a:r>
            <a:r>
              <a:rPr lang="it-IT" err="1"/>
              <a:t>iste</a:t>
            </a:r>
            <a:r>
              <a:rPr lang="it-IT"/>
              <a:t> </a:t>
            </a:r>
            <a:r>
              <a:rPr lang="it-IT" err="1"/>
              <a:t>natus</a:t>
            </a:r>
            <a:r>
              <a:rPr lang="it-IT"/>
              <a:t> </a:t>
            </a:r>
            <a:r>
              <a:rPr lang="it-IT" err="1"/>
              <a:t>error</a:t>
            </a:r>
            <a:r>
              <a:rPr lang="it-IT"/>
              <a:t> </a:t>
            </a:r>
            <a:r>
              <a:rPr lang="it-IT" err="1"/>
              <a:t>sit</a:t>
            </a:r>
            <a:r>
              <a:rPr lang="it-IT"/>
              <a:t> </a:t>
            </a:r>
            <a:r>
              <a:rPr lang="it-IT" err="1"/>
              <a:t>voluptatem</a:t>
            </a:r>
            <a:r>
              <a:rPr lang="it-IT"/>
              <a:t> </a:t>
            </a:r>
            <a:r>
              <a:rPr lang="it-IT" err="1"/>
              <a:t>accusantium</a:t>
            </a:r>
            <a:r>
              <a:rPr lang="it-IT"/>
              <a:t>.</a:t>
            </a:r>
          </a:p>
        </p:txBody>
      </p:sp>
      <p:sp>
        <p:nvSpPr>
          <p:cNvPr id="22" name="Segnaposto testo 21">
            <a:extLst>
              <a:ext uri="{FF2B5EF4-FFF2-40B4-BE49-F238E27FC236}">
                <a16:creationId xmlns:a16="http://schemas.microsoft.com/office/drawing/2014/main" id="{E51C7E32-ED79-A394-3A30-5F2B9AE0117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71615" y="3056518"/>
            <a:ext cx="2692400" cy="385445"/>
          </a:xfrm>
          <a:prstGeom prst="rect">
            <a:avLst/>
          </a:prstGeom>
        </p:spPr>
        <p:txBody>
          <a:bodyPr/>
          <a:lstStyle>
            <a:lvl1pPr>
              <a:defRPr lang="it-IT" sz="2400" b="0" i="0" kern="1200" dirty="0" smtClean="0">
                <a:solidFill>
                  <a:srgbClr val="66E8F9"/>
                </a:solidFill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/>
              <a:t>Etichetta</a:t>
            </a:r>
            <a:endParaRPr lang="en-US" sz="240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1B3664-39AD-99F1-CB9E-8BE9D403642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933450" y="732641"/>
            <a:ext cx="6172200" cy="5476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b="1"/>
              <a:t>Titolo capitolo - Titolo sottocapitolo </a:t>
            </a:r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EEF34E-5B8B-E66B-6A65-C1ADC500394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933450" y="9035267"/>
            <a:ext cx="1300163" cy="5476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0221AAB-2B63-824F-A124-88DC2873D25D}" type="slidenum">
              <a:rPr lang="en-IT" smtClean="0"/>
              <a:pPr/>
              <a:t>‹N›</a:t>
            </a:fld>
            <a:endParaRPr lang="en-IT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00BF75A9-BD36-A12F-6365-21853B37E3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6441279" y="323740"/>
            <a:ext cx="1143322" cy="1271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0448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chiusura bianc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gnaposto testo 12">
            <a:extLst>
              <a:ext uri="{FF2B5EF4-FFF2-40B4-BE49-F238E27FC236}">
                <a16:creationId xmlns:a16="http://schemas.microsoft.com/office/drawing/2014/main" id="{8CE7A36E-D99C-DB93-DFC5-85C23EFF129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46950" y="9291530"/>
            <a:ext cx="3594100" cy="519112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solidFill>
                  <a:srgbClr val="7BA9EC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it-IT"/>
              <a:t>Versione / data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2AE455C0-4277-5EA5-1D53-74F8448F04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244590" y="4130464"/>
            <a:ext cx="1821688" cy="202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7742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chiusura blu">
    <p:bg>
      <p:bgPr>
        <a:solidFill>
          <a:srgbClr val="2F6D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12">
            <a:extLst>
              <a:ext uri="{FF2B5EF4-FFF2-40B4-BE49-F238E27FC236}">
                <a16:creationId xmlns:a16="http://schemas.microsoft.com/office/drawing/2014/main" id="{E0FD32FB-CBE3-C399-30FA-1414BEF7021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46950" y="9291530"/>
            <a:ext cx="3594100" cy="519112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solidFill>
                  <a:srgbClr val="7BA9EC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it-IT"/>
              <a:t>Versione / data</a:t>
            </a:r>
          </a:p>
        </p:txBody>
      </p:sp>
      <p:pic>
        <p:nvPicPr>
          <p:cNvPr id="3" name="Image 1">
            <a:extLst>
              <a:ext uri="{FF2B5EF4-FFF2-40B4-BE49-F238E27FC236}">
                <a16:creationId xmlns:a16="http://schemas.microsoft.com/office/drawing/2014/main" id="{5B2DCA6B-85A8-449A-8573-B6ED8CE93A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244590" y="4130464"/>
            <a:ext cx="1821689" cy="202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2872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ver capitolo">
    <p:bg>
      <p:bgPr>
        <a:solidFill>
          <a:srgbClr val="0024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itolo 9">
            <a:extLst>
              <a:ext uri="{FF2B5EF4-FFF2-40B4-BE49-F238E27FC236}">
                <a16:creationId xmlns:a16="http://schemas.microsoft.com/office/drawing/2014/main" id="{2C743684-6D41-BC17-037E-7E251B27DD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74540" y="3274178"/>
            <a:ext cx="11096431" cy="19891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b="1" i="0">
                <a:latin typeface="Titillium Web" pitchFamily="2" charset="77"/>
              </a:defRPr>
            </a:lvl1pPr>
          </a:lstStyle>
          <a:p>
            <a:pPr algn="l">
              <a:lnSpc>
                <a:spcPts val="7500"/>
              </a:lnSpc>
            </a:pPr>
            <a:r>
              <a:rPr lang="en-US" sz="7200" b="1" i="0" err="1">
                <a:solidFill>
                  <a:srgbClr val="FFFFFF"/>
                </a:solidFill>
                <a:latin typeface="Titillium Web Bold" pitchFamily="34" charset="0"/>
                <a:ea typeface="Titillium Web Bold" pitchFamily="34" charset="-122"/>
                <a:cs typeface="Titillium Web Bold" pitchFamily="34" charset="-120"/>
              </a:rPr>
              <a:t>Titolo</a:t>
            </a:r>
            <a:r>
              <a:rPr lang="en-US" sz="7200" b="1" i="0">
                <a:solidFill>
                  <a:srgbClr val="FFFFFF"/>
                </a:solidFill>
                <a:latin typeface="Titillium Web Bold" pitchFamily="34" charset="0"/>
                <a:ea typeface="Titillium Web Bold" pitchFamily="34" charset="-122"/>
                <a:cs typeface="Titillium Web Bold" pitchFamily="34" charset="-120"/>
              </a:rPr>
              <a:t> del </a:t>
            </a:r>
            <a:r>
              <a:rPr lang="en-US" sz="7200" b="1" i="0" err="1">
                <a:solidFill>
                  <a:srgbClr val="FFFFFF"/>
                </a:solidFill>
                <a:latin typeface="Titillium Web Bold" pitchFamily="34" charset="0"/>
                <a:ea typeface="Titillium Web Bold" pitchFamily="34" charset="-122"/>
                <a:cs typeface="Titillium Web Bold" pitchFamily="34" charset="-120"/>
              </a:rPr>
              <a:t>capitolo</a:t>
            </a:r>
            <a:r>
              <a:rPr lang="en-US" sz="7200" b="1" i="0">
                <a:solidFill>
                  <a:srgbClr val="FFFFFF"/>
                </a:solidFill>
                <a:latin typeface="Titillium Web Bold" pitchFamily="34" charset="0"/>
                <a:ea typeface="Titillium Web Bold" pitchFamily="34" charset="-122"/>
                <a:cs typeface="Titillium Web Bold" pitchFamily="34" charset="-120"/>
              </a:rPr>
              <a:t>
</a:t>
            </a:r>
            <a:r>
              <a:rPr lang="en-US" sz="7200" b="1" i="0" err="1">
                <a:solidFill>
                  <a:srgbClr val="FFFFFF"/>
                </a:solidFill>
                <a:latin typeface="Titillium Web Bold" pitchFamily="34" charset="0"/>
                <a:ea typeface="Titillium Web Bold" pitchFamily="34" charset="-122"/>
                <a:cs typeface="Titillium Web Bold" pitchFamily="34" charset="-120"/>
              </a:rPr>
              <a:t>su</a:t>
            </a:r>
            <a:r>
              <a:rPr lang="en-US" sz="7200" b="1" i="0">
                <a:solidFill>
                  <a:srgbClr val="FFFFFF"/>
                </a:solidFill>
                <a:latin typeface="Titillium Web Bold" pitchFamily="34" charset="0"/>
                <a:ea typeface="Titillium Web Bold" pitchFamily="34" charset="-122"/>
                <a:cs typeface="Titillium Web Bold" pitchFamily="34" charset="-120"/>
              </a:rPr>
              <a:t> </a:t>
            </a:r>
            <a:r>
              <a:rPr lang="en-US" sz="7200" b="1" i="0" err="1">
                <a:solidFill>
                  <a:srgbClr val="FFFFFF"/>
                </a:solidFill>
                <a:latin typeface="Titillium Web Bold" pitchFamily="34" charset="0"/>
                <a:ea typeface="Titillium Web Bold" pitchFamily="34" charset="-122"/>
                <a:cs typeface="Titillium Web Bold" pitchFamily="34" charset="-120"/>
              </a:rPr>
              <a:t>più</a:t>
            </a:r>
            <a:r>
              <a:rPr lang="en-US" sz="7200" b="1" i="0">
                <a:solidFill>
                  <a:srgbClr val="FFFFFF"/>
                </a:solidFill>
                <a:latin typeface="Titillium Web Bold" pitchFamily="34" charset="0"/>
                <a:ea typeface="Titillium Web Bold" pitchFamily="34" charset="-122"/>
                <a:cs typeface="Titillium Web Bold" pitchFamily="34" charset="-120"/>
              </a:rPr>
              <a:t> </a:t>
            </a:r>
            <a:r>
              <a:rPr lang="en-US" sz="7200" b="1" i="0" err="1">
                <a:solidFill>
                  <a:srgbClr val="FFFFFF"/>
                </a:solidFill>
                <a:latin typeface="Titillium Web Bold" pitchFamily="34" charset="0"/>
                <a:ea typeface="Titillium Web Bold" pitchFamily="34" charset="-122"/>
                <a:cs typeface="Titillium Web Bold" pitchFamily="34" charset="-120"/>
              </a:rPr>
              <a:t>righe</a:t>
            </a:r>
            <a:endParaRPr lang="en-US" sz="7200"/>
          </a:p>
        </p:txBody>
      </p:sp>
      <p:sp>
        <p:nvSpPr>
          <p:cNvPr id="14" name="Segnaposto testo 13">
            <a:extLst>
              <a:ext uri="{FF2B5EF4-FFF2-40B4-BE49-F238E27FC236}">
                <a16:creationId xmlns:a16="http://schemas.microsoft.com/office/drawing/2014/main" id="{106E9F24-A033-8A45-EED1-101986DD227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74800" y="5527675"/>
            <a:ext cx="6122988" cy="1076325"/>
          </a:xfrm>
        </p:spPr>
        <p:txBody>
          <a:bodyPr>
            <a:noAutofit/>
          </a:bodyPr>
          <a:lstStyle>
            <a:lvl1pPr>
              <a:defRPr>
                <a:solidFill>
                  <a:srgbClr val="18CEE7"/>
                </a:solidFill>
                <a:latin typeface="Lora Medium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b="0" i="0">
                <a:solidFill>
                  <a:srgbClr val="66E8F9"/>
                </a:solidFill>
                <a:latin typeface="Lora Regular" pitchFamily="34" charset="0"/>
                <a:ea typeface="Lora Regular" pitchFamily="34" charset="-122"/>
                <a:cs typeface="Lora Regular" pitchFamily="34" charset="-120"/>
              </a:rPr>
              <a:t>Sed </a:t>
            </a:r>
            <a:r>
              <a:rPr lang="en-US" sz="2000" b="0" i="0" err="1">
                <a:solidFill>
                  <a:srgbClr val="66E8F9"/>
                </a:solidFill>
                <a:latin typeface="Lora Regular" pitchFamily="34" charset="0"/>
                <a:ea typeface="Lora Regular" pitchFamily="34" charset="-122"/>
                <a:cs typeface="Lora Regular" pitchFamily="34" charset="-120"/>
              </a:rPr>
              <a:t>ut</a:t>
            </a:r>
            <a:r>
              <a:rPr lang="en-US" sz="2000" b="0" i="0">
                <a:solidFill>
                  <a:srgbClr val="66E8F9"/>
                </a:solidFill>
                <a:latin typeface="Lora Regular" pitchFamily="34" charset="0"/>
                <a:ea typeface="Lora Regular" pitchFamily="34" charset="-122"/>
                <a:cs typeface="Lora Regular" pitchFamily="34" charset="-120"/>
              </a:rPr>
              <a:t> </a:t>
            </a:r>
            <a:r>
              <a:rPr lang="en-US" sz="2000" b="0" i="0" err="1">
                <a:solidFill>
                  <a:srgbClr val="66E8F9"/>
                </a:solidFill>
                <a:latin typeface="Lora Regular" pitchFamily="34" charset="0"/>
                <a:ea typeface="Lora Regular" pitchFamily="34" charset="-122"/>
                <a:cs typeface="Lora Regular" pitchFamily="34" charset="-120"/>
              </a:rPr>
              <a:t>perspiciatis</a:t>
            </a:r>
            <a:r>
              <a:rPr lang="en-US" sz="2000" b="0" i="0">
                <a:solidFill>
                  <a:srgbClr val="66E8F9"/>
                </a:solidFill>
                <a:latin typeface="Lora Regular" pitchFamily="34" charset="0"/>
                <a:ea typeface="Lora Regular" pitchFamily="34" charset="-122"/>
                <a:cs typeface="Lora Regular" pitchFamily="34" charset="-120"/>
              </a:rPr>
              <a:t> </a:t>
            </a:r>
            <a:r>
              <a:rPr lang="en-US" sz="2000" b="0" i="0" err="1">
                <a:solidFill>
                  <a:srgbClr val="66E8F9"/>
                </a:solidFill>
                <a:latin typeface="Lora Regular" pitchFamily="34" charset="0"/>
                <a:ea typeface="Lora Regular" pitchFamily="34" charset="-122"/>
                <a:cs typeface="Lora Regular" pitchFamily="34" charset="-120"/>
              </a:rPr>
              <a:t>unde</a:t>
            </a:r>
            <a:r>
              <a:rPr lang="en-US" sz="2000" b="0" i="0">
                <a:solidFill>
                  <a:srgbClr val="66E8F9"/>
                </a:solidFill>
                <a:latin typeface="Lora Regular" pitchFamily="34" charset="0"/>
                <a:ea typeface="Lora Regular" pitchFamily="34" charset="-122"/>
                <a:cs typeface="Lora Regular" pitchFamily="34" charset="-120"/>
              </a:rPr>
              <a:t> </a:t>
            </a:r>
            <a:r>
              <a:rPr lang="en-US" sz="2000" b="0" i="0" err="1">
                <a:solidFill>
                  <a:srgbClr val="66E8F9"/>
                </a:solidFill>
                <a:latin typeface="Lora Regular" pitchFamily="34" charset="0"/>
                <a:ea typeface="Lora Regular" pitchFamily="34" charset="-122"/>
                <a:cs typeface="Lora Regular" pitchFamily="34" charset="-120"/>
              </a:rPr>
              <a:t>omnis</a:t>
            </a:r>
            <a:r>
              <a:rPr lang="en-US" sz="2000" b="0" i="0">
                <a:solidFill>
                  <a:srgbClr val="66E8F9"/>
                </a:solidFill>
                <a:latin typeface="Lora Regular" pitchFamily="34" charset="0"/>
                <a:ea typeface="Lora Regular" pitchFamily="34" charset="-122"/>
                <a:cs typeface="Lora Regular" pitchFamily="34" charset="-120"/>
              </a:rPr>
              <a:t> </a:t>
            </a:r>
            <a:r>
              <a:rPr lang="en-US" sz="2000" b="0" i="0" err="1">
                <a:solidFill>
                  <a:srgbClr val="66E8F9"/>
                </a:solidFill>
                <a:latin typeface="Lora Regular" pitchFamily="34" charset="0"/>
                <a:ea typeface="Lora Regular" pitchFamily="34" charset="-122"/>
                <a:cs typeface="Lora Regular" pitchFamily="34" charset="-120"/>
              </a:rPr>
              <a:t>iste</a:t>
            </a:r>
            <a:r>
              <a:rPr lang="en-US" sz="2000" b="0" i="0">
                <a:solidFill>
                  <a:srgbClr val="66E8F9"/>
                </a:solidFill>
                <a:latin typeface="Lora Regular" pitchFamily="34" charset="0"/>
                <a:ea typeface="Lora Regular" pitchFamily="34" charset="-122"/>
                <a:cs typeface="Lora Regular" pitchFamily="34" charset="-120"/>
              </a:rPr>
              <a:t> </a:t>
            </a:r>
            <a:r>
              <a:rPr lang="en-US" sz="2000" b="0" i="0" err="1">
                <a:solidFill>
                  <a:srgbClr val="66E8F9"/>
                </a:solidFill>
                <a:latin typeface="Lora Regular" pitchFamily="34" charset="0"/>
                <a:ea typeface="Lora Regular" pitchFamily="34" charset="-122"/>
                <a:cs typeface="Lora Regular" pitchFamily="34" charset="-120"/>
              </a:rPr>
              <a:t>natus</a:t>
            </a:r>
            <a:r>
              <a:rPr lang="en-US" sz="2000" b="0" i="0">
                <a:solidFill>
                  <a:srgbClr val="66E8F9"/>
                </a:solidFill>
                <a:latin typeface="Lora Regular" pitchFamily="34" charset="0"/>
                <a:ea typeface="Lora Regular" pitchFamily="34" charset="-122"/>
                <a:cs typeface="Lora Regular" pitchFamily="34" charset="-120"/>
              </a:rPr>
              <a:t> error sit </a:t>
            </a:r>
            <a:r>
              <a:rPr lang="en-US" sz="2000" b="0" i="0" err="1">
                <a:solidFill>
                  <a:srgbClr val="66E8F9"/>
                </a:solidFill>
                <a:latin typeface="Lora Regular" pitchFamily="34" charset="0"/>
                <a:ea typeface="Lora Regular" pitchFamily="34" charset="-122"/>
                <a:cs typeface="Lora Regular" pitchFamily="34" charset="-120"/>
              </a:rPr>
              <a:t>voluptatem</a:t>
            </a:r>
            <a:r>
              <a:rPr lang="en-US" sz="2000" b="0" i="0">
                <a:solidFill>
                  <a:srgbClr val="66E8F9"/>
                </a:solidFill>
                <a:latin typeface="Lora Regular" pitchFamily="34" charset="0"/>
                <a:ea typeface="Lora Regular" pitchFamily="34" charset="-122"/>
                <a:cs typeface="Lora Regular" pitchFamily="34" charset="-120"/>
              </a:rPr>
              <a:t> </a:t>
            </a:r>
            <a:r>
              <a:rPr lang="en-US" sz="2000" b="0" i="0" err="1">
                <a:solidFill>
                  <a:srgbClr val="66E8F9"/>
                </a:solidFill>
                <a:latin typeface="Lora Regular" pitchFamily="34" charset="0"/>
                <a:ea typeface="Lora Regular" pitchFamily="34" charset="-122"/>
                <a:cs typeface="Lora Regular" pitchFamily="34" charset="-120"/>
              </a:rPr>
              <a:t>accusantium</a:t>
            </a:r>
            <a:r>
              <a:rPr lang="en-US" sz="2000" b="0" i="0">
                <a:solidFill>
                  <a:srgbClr val="66E8F9"/>
                </a:solidFill>
                <a:latin typeface="Lora Regular" pitchFamily="34" charset="0"/>
                <a:ea typeface="Lora Regular" pitchFamily="34" charset="-122"/>
                <a:cs typeface="Lora Regular" pitchFamily="34" charset="-120"/>
              </a:rPr>
              <a:t> </a:t>
            </a:r>
            <a:r>
              <a:rPr lang="en-US" sz="2000" b="0" i="0" err="1">
                <a:solidFill>
                  <a:srgbClr val="66E8F9"/>
                </a:solidFill>
                <a:latin typeface="Lora Regular" pitchFamily="34" charset="0"/>
                <a:ea typeface="Lora Regular" pitchFamily="34" charset="-122"/>
                <a:cs typeface="Lora Regular" pitchFamily="34" charset="-120"/>
              </a:rPr>
              <a:t>doloremque</a:t>
            </a:r>
            <a:endParaRPr lang="en-US" sz="2000"/>
          </a:p>
        </p:txBody>
      </p:sp>
      <p:sp>
        <p:nvSpPr>
          <p:cNvPr id="20" name="Segnaposto numero diapositiva 5">
            <a:extLst>
              <a:ext uri="{FF2B5EF4-FFF2-40B4-BE49-F238E27FC236}">
                <a16:creationId xmlns:a16="http://schemas.microsoft.com/office/drawing/2014/main" id="{384C5D74-DA84-E297-B047-51F539BBDF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7079" y="9085428"/>
            <a:ext cx="550797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 i="0">
                <a:solidFill>
                  <a:schemeClr val="bg1"/>
                </a:solidFill>
                <a:latin typeface="Titillium Web SemiBold" pitchFamily="2" charset="77"/>
              </a:defRPr>
            </a:lvl1pPr>
          </a:lstStyle>
          <a:p>
            <a:fld id="{3E3B1CE7-D245-DD48-8BD0-A2EC0D09B938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1" name="Segnaposto piè di pagina 4">
            <a:extLst>
              <a:ext uri="{FF2B5EF4-FFF2-40B4-BE49-F238E27FC236}">
                <a16:creationId xmlns:a16="http://schemas.microsoft.com/office/drawing/2014/main" id="{7F369B68-5796-760A-FA3F-BDCD6F46BD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51600" y="9086931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bg1"/>
                </a:solidFill>
                <a:latin typeface="Titillium Web" pitchFamily="2" charset="77"/>
              </a:defRPr>
            </a:lvl1pPr>
          </a:lstStyle>
          <a:p>
            <a:pPr algn="l">
              <a:lnSpc>
                <a:spcPts val="2700"/>
              </a:lnSpc>
            </a:pPr>
            <a:r>
              <a:rPr lang="en-US" b="1">
                <a:ea typeface="Titillium Web Bold" pitchFamily="34" charset="-122"/>
                <a:cs typeface="Titillium Web Bold" pitchFamily="34" charset="-120"/>
              </a:rPr>
              <a:t>INPS - </a:t>
            </a:r>
            <a:r>
              <a:rPr lang="en-US" err="1">
                <a:ea typeface="Titillium Web Regular" pitchFamily="34" charset="-122"/>
                <a:cs typeface="Titillium Web Regular" pitchFamily="34" charset="-120"/>
              </a:rPr>
              <a:t>Titolo</a:t>
            </a:r>
            <a:r>
              <a:rPr lang="en-US"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lang="en-US" err="1">
                <a:ea typeface="Titillium Web Regular" pitchFamily="34" charset="-122"/>
                <a:cs typeface="Titillium Web Regular" pitchFamily="34" charset="-120"/>
              </a:rPr>
              <a:t>della</a:t>
            </a:r>
            <a:r>
              <a:rPr lang="en-US"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lang="en-US" err="1">
                <a:ea typeface="Titillium Web Regular" pitchFamily="34" charset="-122"/>
                <a:cs typeface="Titillium Web Regular" pitchFamily="34" charset="-120"/>
              </a:rPr>
              <a:t>Presentazione</a:t>
            </a:r>
            <a:endParaRPr lang="en-US"/>
          </a:p>
        </p:txBody>
      </p:sp>
      <p:sp>
        <p:nvSpPr>
          <p:cNvPr id="22" name="Segnaposto data 3">
            <a:extLst>
              <a:ext uri="{FF2B5EF4-FFF2-40B4-BE49-F238E27FC236}">
                <a16:creationId xmlns:a16="http://schemas.microsoft.com/office/drawing/2014/main" id="{BA704D7D-AD50-E93E-20C7-39CE7926EA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3450" y="704045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bg1"/>
                </a:solidFill>
                <a:latin typeface="Titillium Web" pitchFamily="2" charset="77"/>
              </a:defRPr>
            </a:lvl1pPr>
          </a:lstStyle>
          <a:p>
            <a:pPr>
              <a:lnSpc>
                <a:spcPts val="2700"/>
              </a:lnSpc>
            </a:pPr>
            <a:r>
              <a:rPr lang="it-IT" b="1">
                <a:ea typeface="Titillium Web Bold" pitchFamily="34" charset="-122"/>
                <a:cs typeface="Titillium Web Bold" pitchFamily="34" charset="-120"/>
              </a:rPr>
              <a:t>Titolo Capitolo </a:t>
            </a:r>
            <a:r>
              <a:rPr lang="it-IT">
                <a:ea typeface="Titillium Web Bold" pitchFamily="34" charset="-122"/>
                <a:cs typeface="Titillium Web Bold" pitchFamily="34" charset="-120"/>
              </a:rPr>
              <a:t>- Titolo </a:t>
            </a:r>
            <a:r>
              <a:rPr lang="it-IT" err="1">
                <a:ea typeface="Titillium Web Bold" pitchFamily="34" charset="-122"/>
                <a:cs typeface="Titillium Web Bold" pitchFamily="34" charset="-120"/>
              </a:rPr>
              <a:t>sottocapitolo</a:t>
            </a:r>
            <a:endParaRPr lang="en-US"/>
          </a:p>
        </p:txBody>
      </p:sp>
      <p:sp>
        <p:nvSpPr>
          <p:cNvPr id="57" name="Segnaposto testo 16">
            <a:extLst>
              <a:ext uri="{FF2B5EF4-FFF2-40B4-BE49-F238E27FC236}">
                <a16:creationId xmlns:a16="http://schemas.microsoft.com/office/drawing/2014/main" id="{4CAD3F03-6873-F859-241D-9292E815D34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850880" y="2489159"/>
            <a:ext cx="8072121" cy="5548312"/>
          </a:xfrm>
        </p:spPr>
        <p:txBody>
          <a:bodyPr>
            <a:noAutofit/>
          </a:bodyPr>
          <a:lstStyle>
            <a:lvl1pPr>
              <a:defRPr sz="50000" b="0" i="0">
                <a:solidFill>
                  <a:srgbClr val="DBE4F7"/>
                </a:solidFill>
                <a:latin typeface="Roboto Mono Light" pitchFamily="49" charset="0"/>
                <a:ea typeface="Roboto Mono Light" pitchFamily="49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>
                <a:solidFill>
                  <a:srgbClr val="A0C1F8"/>
                </a:solidFill>
                <a:latin typeface="Roboto Mono Light" pitchFamily="34" charset="0"/>
                <a:ea typeface="Roboto Mono Light" pitchFamily="34" charset="-122"/>
                <a:cs typeface="Roboto Mono Light" pitchFamily="34" charset="-120"/>
              </a:rPr>
              <a:t>00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3124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40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ver capitolo" preserve="1">
  <p:cSld name="Cover capitolo">
    <p:bg>
      <p:bgPr>
        <a:solidFill>
          <a:srgbClr val="002460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2"/>
          <p:cNvSpPr txBox="1">
            <a:spLocks noGrp="1"/>
          </p:cNvSpPr>
          <p:nvPr>
            <p:ph type="title" hasCustomPrompt="1"/>
          </p:nvPr>
        </p:nvSpPr>
        <p:spPr>
          <a:xfrm>
            <a:off x="1377318" y="3274178"/>
            <a:ext cx="9846495" cy="1989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Titillium Web"/>
              <a:buNone/>
              <a:defRPr sz="7200" b="1" i="0">
                <a:solidFill>
                  <a:schemeClr val="bg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it-IT"/>
              <a:t>Titolo molto lungo</a:t>
            </a:r>
            <a:br>
              <a:rPr lang="it-IT"/>
            </a:br>
            <a:r>
              <a:rPr lang="it-IT"/>
              <a:t>su due righe</a:t>
            </a:r>
            <a:endParaRPr/>
          </a:p>
        </p:txBody>
      </p:sp>
      <p:sp>
        <p:nvSpPr>
          <p:cNvPr id="17" name="Google Shape;17;p32"/>
          <p:cNvSpPr txBox="1">
            <a:spLocks noGrp="1"/>
          </p:cNvSpPr>
          <p:nvPr>
            <p:ph type="body" idx="1"/>
          </p:nvPr>
        </p:nvSpPr>
        <p:spPr>
          <a:xfrm>
            <a:off x="1377577" y="5527675"/>
            <a:ext cx="8072121" cy="1076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lnSpc>
                <a:spcPts val="3500"/>
              </a:lnSpc>
              <a:spcBef>
                <a:spcPts val="400"/>
              </a:spcBef>
              <a:spcAft>
                <a:spcPts val="0"/>
              </a:spcAft>
              <a:buClr>
                <a:srgbClr val="18CEE7"/>
              </a:buClr>
              <a:buSzPts val="2000"/>
              <a:buNone/>
              <a:defRPr>
                <a:solidFill>
                  <a:srgbClr val="18CEE7"/>
                </a:solidFill>
                <a:latin typeface="Lora Medium"/>
                <a:ea typeface="Lora Medium"/>
                <a:cs typeface="Lora Medium"/>
                <a:sym typeface="Lora Medium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32"/>
          <p:cNvSpPr txBox="1">
            <a:spLocks noGrp="1"/>
          </p:cNvSpPr>
          <p:nvPr>
            <p:ph type="body" idx="2"/>
          </p:nvPr>
        </p:nvSpPr>
        <p:spPr>
          <a:xfrm>
            <a:off x="10850880" y="2489159"/>
            <a:ext cx="8072121" cy="5548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0000"/>
              </a:spcBef>
              <a:spcAft>
                <a:spcPts val="0"/>
              </a:spcAft>
              <a:buClr>
                <a:srgbClr val="DBE4F7"/>
              </a:buClr>
              <a:buSzPts val="50000"/>
              <a:buNone/>
              <a:defRPr sz="45000" b="0" i="0">
                <a:solidFill>
                  <a:srgbClr val="DBE4F7"/>
                </a:solidFill>
                <a:latin typeface="Roboto Mono Light"/>
                <a:ea typeface="Roboto Mono Light"/>
                <a:cs typeface="Roboto Mono Light"/>
                <a:sym typeface="Roboto Mon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CC53C55-3B93-5088-0708-01D9F19D0C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33450" y="732641"/>
            <a:ext cx="6172200" cy="5476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b="1"/>
              <a:t>Titolo capitolo - Titolo sottocapitolo </a:t>
            </a:r>
            <a:endParaRPr lang="en-IT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9139A1-8BC2-CE79-15C3-23C76F0B6B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33450" y="9035267"/>
            <a:ext cx="1300163" cy="5476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0221AAB-2B63-824F-A124-88DC2873D25D}" type="slidenum">
              <a:rPr lang="en-IT" smtClean="0"/>
              <a:pPr/>
              <a:t>‹N›</a:t>
            </a:fld>
            <a:endParaRPr lang="en-IT"/>
          </a:p>
        </p:txBody>
      </p:sp>
      <p:pic>
        <p:nvPicPr>
          <p:cNvPr id="4" name="Image 1">
            <a:extLst>
              <a:ext uri="{FF2B5EF4-FFF2-40B4-BE49-F238E27FC236}">
                <a16:creationId xmlns:a16="http://schemas.microsoft.com/office/drawing/2014/main" id="{F63A81A0-4203-1945-B21F-4A2D57A341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6441279" y="323740"/>
            <a:ext cx="1143322" cy="1271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561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ver capitolo" preserve="1">
  <p:cSld name="1_Cover capitolo">
    <p:bg>
      <p:bgPr>
        <a:solidFill>
          <a:schemeClr val="lt1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8"/>
          <p:cNvSpPr txBox="1">
            <a:spLocks noGrp="1"/>
          </p:cNvSpPr>
          <p:nvPr>
            <p:ph type="title" hasCustomPrompt="1"/>
          </p:nvPr>
        </p:nvSpPr>
        <p:spPr>
          <a:xfrm>
            <a:off x="1377318" y="3274178"/>
            <a:ext cx="11096431" cy="1989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6DD5"/>
              </a:buClr>
              <a:buSzPts val="7200"/>
              <a:buFont typeface="Titillium Web"/>
              <a:buNone/>
              <a:defRPr sz="7200">
                <a:solidFill>
                  <a:srgbClr val="2F6DD5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it-IT"/>
              <a:t>Titolo molto lungo</a:t>
            </a:r>
            <a:br>
              <a:rPr lang="it-IT"/>
            </a:br>
            <a:r>
              <a:rPr lang="it-IT"/>
              <a:t>su due righe</a:t>
            </a:r>
            <a:endParaRPr/>
          </a:p>
        </p:txBody>
      </p:sp>
      <p:sp>
        <p:nvSpPr>
          <p:cNvPr id="26" name="Google Shape;26;p38"/>
          <p:cNvSpPr txBox="1">
            <a:spLocks noGrp="1"/>
          </p:cNvSpPr>
          <p:nvPr>
            <p:ph type="body" idx="1"/>
          </p:nvPr>
        </p:nvSpPr>
        <p:spPr>
          <a:xfrm>
            <a:off x="1377578" y="5527675"/>
            <a:ext cx="6122988" cy="1076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lnSpc>
                <a:spcPts val="3500"/>
              </a:lnSpc>
              <a:spcBef>
                <a:spcPts val="400"/>
              </a:spcBef>
              <a:spcAft>
                <a:spcPts val="0"/>
              </a:spcAft>
              <a:buClr>
                <a:srgbClr val="18CEE7"/>
              </a:buClr>
              <a:buSzPts val="2000"/>
              <a:buNone/>
              <a:defRPr>
                <a:solidFill>
                  <a:srgbClr val="7BA9EC"/>
                </a:solidFill>
                <a:latin typeface="Lora Medium"/>
                <a:ea typeface="Lora Medium"/>
                <a:cs typeface="Lora Medium"/>
                <a:sym typeface="Lora Medium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38"/>
          <p:cNvSpPr txBox="1">
            <a:spLocks noGrp="1"/>
          </p:cNvSpPr>
          <p:nvPr>
            <p:ph type="body" idx="2" hasCustomPrompt="1"/>
          </p:nvPr>
        </p:nvSpPr>
        <p:spPr>
          <a:xfrm>
            <a:off x="6221506" y="4034643"/>
            <a:ext cx="11464367" cy="5548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spcBef>
                <a:spcPts val="10000"/>
              </a:spcBef>
              <a:spcAft>
                <a:spcPts val="0"/>
              </a:spcAft>
              <a:buClr>
                <a:srgbClr val="DBE4F7"/>
              </a:buClr>
              <a:buSzPts val="50000"/>
              <a:buNone/>
              <a:defRPr sz="30000" b="0" i="0">
                <a:solidFill>
                  <a:srgbClr val="DBE4F7"/>
                </a:solidFill>
                <a:latin typeface="Roboto Mono Light"/>
                <a:ea typeface="Roboto Mono Light"/>
                <a:cs typeface="Roboto Mono Light"/>
                <a:sym typeface="Roboto Mon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r>
              <a:rPr lang="it-IT"/>
              <a:t>00.0</a:t>
            </a:r>
            <a:endParaRPr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F8B3A5-00A2-6E3B-D6DE-990DE53C505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33450" y="9035267"/>
            <a:ext cx="1300163" cy="547688"/>
          </a:xfrm>
          <a:prstGeom prst="rect">
            <a:avLst/>
          </a:prstGeom>
        </p:spPr>
        <p:txBody>
          <a:bodyPr/>
          <a:lstStyle/>
          <a:p>
            <a:fld id="{F0221AAB-2B63-824F-A124-88DC2873D25D}" type="slidenum">
              <a:rPr lang="en-IT" smtClean="0"/>
              <a:pPr/>
              <a:t>‹N›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756B89-29E2-460E-39C9-8B51BF918E8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933450" y="732641"/>
            <a:ext cx="6172200" cy="547688"/>
          </a:xfrm>
          <a:prstGeom prst="rect">
            <a:avLst/>
          </a:prstGeom>
        </p:spPr>
        <p:txBody>
          <a:bodyPr/>
          <a:lstStyle/>
          <a:p>
            <a:r>
              <a:rPr lang="en-GB"/>
              <a:t>Titolo capitolo - Titolo sottocapitolo </a:t>
            </a:r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585751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D2A9A8-7658-15A3-2F2E-FC78B94E01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Tx/>
              <a:buNone/>
              <a:defRPr sz="2600"/>
            </a:lvl1pPr>
            <a:lvl2pPr marL="685800" indent="-228600">
              <a:buFont typeface="Wingdings" pitchFamily="2" charset="2"/>
              <a:buChar char="§"/>
              <a:defRPr/>
            </a:lvl2pPr>
            <a:lvl3pPr marL="1143000" indent="-228600">
              <a:buFont typeface="Wingdings" pitchFamily="2" charset="2"/>
              <a:buChar char="§"/>
              <a:defRPr/>
            </a:lvl3pPr>
            <a:lvl4pPr marL="1600200" indent="-228600">
              <a:buFont typeface="Wingdings" pitchFamily="2" charset="2"/>
              <a:buChar char="§"/>
              <a:defRPr/>
            </a:lvl4pPr>
            <a:lvl5pPr marL="2057400" indent="-228600"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9D8E67D-B433-FC54-964F-89397AA8AC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33450" y="9035267"/>
            <a:ext cx="1300163" cy="547688"/>
          </a:xfrm>
          <a:prstGeom prst="rect">
            <a:avLst/>
          </a:prstGeom>
        </p:spPr>
        <p:txBody>
          <a:bodyPr/>
          <a:lstStyle/>
          <a:p>
            <a:fld id="{F0221AAB-2B63-824F-A124-88DC2873D25D}" type="slidenum">
              <a:rPr lang="en-IT" smtClean="0"/>
              <a:pPr/>
              <a:t>‹N›</a:t>
            </a:fld>
            <a:endParaRPr lang="en-IT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FCA95C54-0235-5F8C-3600-CD353B35E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05A30521-19C8-BFBB-DE42-4071EFABBFE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933450" y="732641"/>
            <a:ext cx="6172200" cy="547688"/>
          </a:xfrm>
          <a:prstGeom prst="rect">
            <a:avLst/>
          </a:prstGeom>
        </p:spPr>
        <p:txBody>
          <a:bodyPr/>
          <a:lstStyle/>
          <a:p>
            <a:r>
              <a:rPr lang="en-GB"/>
              <a:t>Titolo capitolo - Titolo sottocapitolo </a:t>
            </a:r>
            <a:endParaRPr lang="en-IT">
              <a:latin typeface="Titillium Web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229293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o con immagine b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reencoded.png">
            <a:extLst>
              <a:ext uri="{FF2B5EF4-FFF2-40B4-BE49-F238E27FC236}">
                <a16:creationId xmlns:a16="http://schemas.microsoft.com/office/drawing/2014/main" id="{B2942EF7-C923-543C-F7A2-C02223546CE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0" y="-19051"/>
            <a:ext cx="18304933" cy="10306049"/>
          </a:xfrm>
          <a:prstGeom prst="rect">
            <a:avLst/>
          </a:prstGeom>
        </p:spPr>
      </p:pic>
      <p:sp>
        <p:nvSpPr>
          <p:cNvPr id="37" name="Segnaposto immagine 36">
            <a:extLst>
              <a:ext uri="{FF2B5EF4-FFF2-40B4-BE49-F238E27FC236}">
                <a16:creationId xmlns:a16="http://schemas.microsoft.com/office/drawing/2014/main" id="{C1C37003-0232-4D5D-C9FD-EF864D91367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787161" y="0"/>
            <a:ext cx="9500839" cy="10287000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17" name="Segnaposto testo 16">
            <a:extLst>
              <a:ext uri="{FF2B5EF4-FFF2-40B4-BE49-F238E27FC236}">
                <a16:creationId xmlns:a16="http://schemas.microsoft.com/office/drawing/2014/main" id="{C9F7A2F9-B299-05B8-3C8F-17E04C4F117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407241" y="2632248"/>
            <a:ext cx="2557462" cy="4143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rgbClr val="18CEE7"/>
                </a:solidFill>
              </a:defRPr>
            </a:lvl1pPr>
          </a:lstStyle>
          <a:p>
            <a:pPr lvl="0"/>
            <a:r>
              <a:rPr lang="it-IT"/>
              <a:t>Label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D6313F96-22B5-2D2C-0949-C5DBCB756B7E}"/>
              </a:ext>
            </a:extLst>
          </p:cNvPr>
          <p:cNvSpPr txBox="1"/>
          <p:nvPr userDrawn="1"/>
        </p:nvSpPr>
        <p:spPr>
          <a:xfrm>
            <a:off x="10058400" y="-7805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/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6578A7C7-833A-9CA3-21BE-80F799D92126}"/>
              </a:ext>
            </a:extLst>
          </p:cNvPr>
          <p:cNvSpPr txBox="1"/>
          <p:nvPr userDrawn="1"/>
        </p:nvSpPr>
        <p:spPr>
          <a:xfrm>
            <a:off x="19470029" y="-2230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/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F84A4EA4-0249-A35E-C4F5-A60EBF57265F}"/>
              </a:ext>
            </a:extLst>
          </p:cNvPr>
          <p:cNvSpPr txBox="1"/>
          <p:nvPr userDrawn="1"/>
        </p:nvSpPr>
        <p:spPr>
          <a:xfrm>
            <a:off x="10749776" y="-147196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F2D898-2C60-8EDB-95F0-1D5FEB797920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933450" y="732641"/>
            <a:ext cx="6172200" cy="5476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b="1"/>
              <a:t>Titolo capitolo - Titolo sottocapitolo </a:t>
            </a:r>
            <a:endParaRPr lang="en-IT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00EFBC0-D186-FFF7-D15E-19C10D91FA20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933450" y="9035267"/>
            <a:ext cx="1300163" cy="5476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0221AAB-2B63-824F-A124-88DC2873D25D}" type="slidenum">
              <a:rPr lang="en-IT" smtClean="0"/>
              <a:pPr/>
              <a:t>‹N›</a:t>
            </a:fld>
            <a:endParaRPr lang="en-IT"/>
          </a:p>
        </p:txBody>
      </p:sp>
      <p:sp>
        <p:nvSpPr>
          <p:cNvPr id="15" name="Segnaposto testo 14">
            <a:extLst>
              <a:ext uri="{FF2B5EF4-FFF2-40B4-BE49-F238E27FC236}">
                <a16:creationId xmlns:a16="http://schemas.microsoft.com/office/drawing/2014/main" id="{E74BD021-8A4B-C0DD-E48C-E900A03063E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407241" y="3262325"/>
            <a:ext cx="10216268" cy="4546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5400" b="1" i="0">
                <a:solidFill>
                  <a:schemeClr val="bg1"/>
                </a:solidFill>
                <a:latin typeface="Lora SemiBold" pitchFamily="2" charset="77"/>
              </a:defRPr>
            </a:lvl1pPr>
          </a:lstStyle>
          <a:p>
            <a:pPr lvl="0"/>
            <a:r>
              <a:rPr lang="it-IT"/>
              <a:t>Sed ut </a:t>
            </a:r>
            <a:r>
              <a:rPr lang="it-IT" err="1"/>
              <a:t>perspiciat</a:t>
            </a:r>
            <a:r>
              <a:rPr lang="it-IT"/>
              <a:t> </a:t>
            </a:r>
            <a:r>
              <a:rPr lang="it-IT" err="1"/>
              <a:t>unde</a:t>
            </a:r>
            <a:r>
              <a:rPr lang="it-IT"/>
              <a:t> omnis </a:t>
            </a:r>
            <a:r>
              <a:rPr lang="it-IT" err="1"/>
              <a:t>iste</a:t>
            </a:r>
            <a:r>
              <a:rPr lang="it-IT"/>
              <a:t> </a:t>
            </a:r>
            <a:r>
              <a:rPr lang="it-IT" err="1"/>
              <a:t>natus</a:t>
            </a:r>
            <a:r>
              <a:rPr lang="it-IT"/>
              <a:t> </a:t>
            </a:r>
            <a:r>
              <a:rPr lang="it-IT" err="1"/>
              <a:t>error</a:t>
            </a:r>
            <a:r>
              <a:rPr lang="it-IT"/>
              <a:t> </a:t>
            </a:r>
            <a:r>
              <a:rPr lang="it-IT" err="1"/>
              <a:t>sit</a:t>
            </a:r>
            <a:r>
              <a:rPr lang="it-IT"/>
              <a:t> </a:t>
            </a:r>
            <a:r>
              <a:rPr lang="it-IT" err="1"/>
              <a:t>voluptatem</a:t>
            </a:r>
            <a:r>
              <a:rPr lang="it-IT"/>
              <a:t> </a:t>
            </a:r>
            <a:r>
              <a:rPr lang="it-IT" err="1"/>
              <a:t>accusantium</a:t>
            </a:r>
            <a:r>
              <a:rPr lang="it-IT"/>
              <a:t>. Orci </a:t>
            </a:r>
            <a:r>
              <a:rPr lang="it-IT" err="1"/>
              <a:t>varius</a:t>
            </a:r>
            <a:r>
              <a:rPr lang="it-IT"/>
              <a:t> </a:t>
            </a:r>
            <a:r>
              <a:rPr lang="it-IT" err="1"/>
              <a:t>natoque</a:t>
            </a:r>
            <a:r>
              <a:rPr lang="it-IT"/>
              <a:t> </a:t>
            </a:r>
            <a:r>
              <a:rPr lang="it-IT" err="1"/>
              <a:t>penatibus</a:t>
            </a:r>
            <a:r>
              <a:rPr lang="it-IT"/>
              <a:t> et </a:t>
            </a:r>
            <a:r>
              <a:rPr lang="it-IT" err="1"/>
              <a:t>magnis</a:t>
            </a:r>
            <a:br>
              <a:rPr lang="it-IT"/>
            </a:br>
            <a:r>
              <a:rPr lang="it-IT" err="1"/>
              <a:t>dis</a:t>
            </a:r>
            <a:r>
              <a:rPr lang="it-IT"/>
              <a:t> </a:t>
            </a:r>
            <a:r>
              <a:rPr lang="it-IT" err="1"/>
              <a:t>parturient</a:t>
            </a:r>
            <a:r>
              <a:rPr lang="it-IT"/>
              <a:t> </a:t>
            </a:r>
            <a:r>
              <a:rPr lang="it-IT" err="1"/>
              <a:t>montes</a:t>
            </a:r>
            <a:r>
              <a:rPr lang="it-IT"/>
              <a:t>, </a:t>
            </a:r>
            <a:r>
              <a:rPr lang="it-IT" err="1"/>
              <a:t>nascetur</a:t>
            </a:r>
            <a:r>
              <a:rPr lang="it-IT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20707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o con immagine bian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reencoded.png">
            <a:extLst>
              <a:ext uri="{FF2B5EF4-FFF2-40B4-BE49-F238E27FC236}">
                <a16:creationId xmlns:a16="http://schemas.microsoft.com/office/drawing/2014/main" id="{B2942EF7-C923-543C-F7A2-C02223546CE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0" y="-19051"/>
            <a:ext cx="18304933" cy="10306049"/>
          </a:xfrm>
          <a:prstGeom prst="rect">
            <a:avLst/>
          </a:prstGeom>
        </p:spPr>
      </p:pic>
      <p:sp>
        <p:nvSpPr>
          <p:cNvPr id="37" name="Segnaposto immagine 36">
            <a:extLst>
              <a:ext uri="{FF2B5EF4-FFF2-40B4-BE49-F238E27FC236}">
                <a16:creationId xmlns:a16="http://schemas.microsoft.com/office/drawing/2014/main" id="{C1C37003-0232-4D5D-C9FD-EF864D91367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787161" y="0"/>
            <a:ext cx="9500839" cy="10287000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17" name="Segnaposto testo 16">
            <a:extLst>
              <a:ext uri="{FF2B5EF4-FFF2-40B4-BE49-F238E27FC236}">
                <a16:creationId xmlns:a16="http://schemas.microsoft.com/office/drawing/2014/main" id="{C9F7A2F9-B299-05B8-3C8F-17E04C4F117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389311" y="2632248"/>
            <a:ext cx="2557462" cy="4143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rgbClr val="7BA9EC"/>
                </a:solidFill>
              </a:defRPr>
            </a:lvl1pPr>
          </a:lstStyle>
          <a:p>
            <a:pPr lvl="0"/>
            <a:r>
              <a:rPr lang="it-IT"/>
              <a:t>Label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D6313F96-22B5-2D2C-0949-C5DBCB756B7E}"/>
              </a:ext>
            </a:extLst>
          </p:cNvPr>
          <p:cNvSpPr txBox="1"/>
          <p:nvPr userDrawn="1"/>
        </p:nvSpPr>
        <p:spPr>
          <a:xfrm>
            <a:off x="10058400" y="-7805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/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F84A4EA4-0249-A35E-C4F5-A60EBF57265F}"/>
              </a:ext>
            </a:extLst>
          </p:cNvPr>
          <p:cNvSpPr txBox="1"/>
          <p:nvPr userDrawn="1"/>
        </p:nvSpPr>
        <p:spPr>
          <a:xfrm>
            <a:off x="10749776" y="-147196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BF80C5-B892-5737-B031-5E615AD3FE0E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933450" y="732641"/>
            <a:ext cx="6172200" cy="547688"/>
          </a:xfrm>
          <a:prstGeom prst="rect">
            <a:avLst/>
          </a:prstGeom>
        </p:spPr>
        <p:txBody>
          <a:bodyPr/>
          <a:lstStyle/>
          <a:p>
            <a:r>
              <a:rPr lang="en-GB" b="1"/>
              <a:t>Titolo capitolo - Titolo sottocapitolo </a:t>
            </a:r>
            <a:endParaRPr lang="en-IT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E89E745-A798-EF2C-DBA9-CDB3F56F9F48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933450" y="9035267"/>
            <a:ext cx="1300163" cy="547688"/>
          </a:xfrm>
          <a:prstGeom prst="rect">
            <a:avLst/>
          </a:prstGeom>
        </p:spPr>
        <p:txBody>
          <a:bodyPr/>
          <a:lstStyle/>
          <a:p>
            <a:fld id="{F0221AAB-2B63-824F-A124-88DC2873D25D}" type="slidenum">
              <a:rPr lang="en-IT" smtClean="0"/>
              <a:pPr/>
              <a:t>‹N›</a:t>
            </a:fld>
            <a:endParaRPr lang="en-IT"/>
          </a:p>
        </p:txBody>
      </p:sp>
      <p:sp>
        <p:nvSpPr>
          <p:cNvPr id="15" name="Segnaposto testo 14">
            <a:extLst>
              <a:ext uri="{FF2B5EF4-FFF2-40B4-BE49-F238E27FC236}">
                <a16:creationId xmlns:a16="http://schemas.microsoft.com/office/drawing/2014/main" id="{E74BD021-8A4B-C0DD-E48C-E900A03063E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389311" y="3262325"/>
            <a:ext cx="10216268" cy="4546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5400" b="1" i="0">
                <a:solidFill>
                  <a:srgbClr val="2F6DD5"/>
                </a:solidFill>
                <a:latin typeface="Lora SemiBold" pitchFamily="2" charset="77"/>
              </a:defRPr>
            </a:lvl1pPr>
          </a:lstStyle>
          <a:p>
            <a:pPr lvl="0"/>
            <a:r>
              <a:rPr lang="it-IT"/>
              <a:t>Sed ut </a:t>
            </a:r>
            <a:r>
              <a:rPr lang="it-IT" err="1"/>
              <a:t>perspiciat</a:t>
            </a:r>
            <a:r>
              <a:rPr lang="it-IT"/>
              <a:t> </a:t>
            </a:r>
            <a:r>
              <a:rPr lang="it-IT" err="1"/>
              <a:t>unde</a:t>
            </a:r>
            <a:r>
              <a:rPr lang="it-IT"/>
              <a:t> omnis </a:t>
            </a:r>
            <a:r>
              <a:rPr lang="it-IT" err="1"/>
              <a:t>iste</a:t>
            </a:r>
            <a:r>
              <a:rPr lang="it-IT"/>
              <a:t> </a:t>
            </a:r>
            <a:r>
              <a:rPr lang="it-IT" err="1"/>
              <a:t>natus</a:t>
            </a:r>
            <a:r>
              <a:rPr lang="it-IT"/>
              <a:t> </a:t>
            </a:r>
            <a:r>
              <a:rPr lang="it-IT" err="1"/>
              <a:t>error</a:t>
            </a:r>
            <a:r>
              <a:rPr lang="it-IT"/>
              <a:t> </a:t>
            </a:r>
            <a:r>
              <a:rPr lang="it-IT" err="1"/>
              <a:t>sit</a:t>
            </a:r>
            <a:r>
              <a:rPr lang="it-IT"/>
              <a:t> </a:t>
            </a:r>
            <a:r>
              <a:rPr lang="it-IT" err="1"/>
              <a:t>voluptatem</a:t>
            </a:r>
            <a:r>
              <a:rPr lang="it-IT"/>
              <a:t> </a:t>
            </a:r>
            <a:r>
              <a:rPr lang="it-IT" err="1"/>
              <a:t>accusantium</a:t>
            </a:r>
            <a:r>
              <a:rPr lang="it-IT"/>
              <a:t>. Orci </a:t>
            </a:r>
            <a:r>
              <a:rPr lang="it-IT" err="1"/>
              <a:t>varius</a:t>
            </a:r>
            <a:r>
              <a:rPr lang="it-IT"/>
              <a:t> </a:t>
            </a:r>
            <a:r>
              <a:rPr lang="it-IT" err="1"/>
              <a:t>natoque</a:t>
            </a:r>
            <a:r>
              <a:rPr lang="it-IT"/>
              <a:t> </a:t>
            </a:r>
            <a:r>
              <a:rPr lang="it-IT" err="1"/>
              <a:t>penatibus</a:t>
            </a:r>
            <a:r>
              <a:rPr lang="it-IT"/>
              <a:t> et </a:t>
            </a:r>
            <a:r>
              <a:rPr lang="it-IT" err="1"/>
              <a:t>magnis</a:t>
            </a:r>
            <a:br>
              <a:rPr lang="it-IT"/>
            </a:br>
            <a:r>
              <a:rPr lang="it-IT" err="1"/>
              <a:t>dis</a:t>
            </a:r>
            <a:r>
              <a:rPr lang="it-IT"/>
              <a:t> </a:t>
            </a:r>
            <a:r>
              <a:rPr lang="it-IT" err="1"/>
              <a:t>parturient</a:t>
            </a:r>
            <a:r>
              <a:rPr lang="it-IT"/>
              <a:t> </a:t>
            </a:r>
            <a:r>
              <a:rPr lang="it-IT" err="1"/>
              <a:t>montes</a:t>
            </a:r>
            <a:r>
              <a:rPr lang="it-IT"/>
              <a:t>, </a:t>
            </a:r>
            <a:r>
              <a:rPr lang="it-IT" err="1"/>
              <a:t>nascetur</a:t>
            </a:r>
            <a:r>
              <a:rPr lang="it-IT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72904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reencoded.png">
            <a:extLst>
              <a:ext uri="{FF2B5EF4-FFF2-40B4-BE49-F238E27FC236}">
                <a16:creationId xmlns:a16="http://schemas.microsoft.com/office/drawing/2014/main" id="{B2942EF7-C923-543C-F7A2-C02223546CE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-11362" y="-19051"/>
            <a:ext cx="18304933" cy="10306049"/>
          </a:xfrm>
          <a:prstGeom prst="rect">
            <a:avLst/>
          </a:prstGeom>
        </p:spPr>
      </p:pic>
      <p:sp>
        <p:nvSpPr>
          <p:cNvPr id="13" name="Text 4">
            <a:extLst>
              <a:ext uri="{FF2B5EF4-FFF2-40B4-BE49-F238E27FC236}">
                <a16:creationId xmlns:a16="http://schemas.microsoft.com/office/drawing/2014/main" id="{565E014B-C0F0-77B1-6180-68F98F2FE032}"/>
              </a:ext>
            </a:extLst>
          </p:cNvPr>
          <p:cNvSpPr/>
          <p:nvPr userDrawn="1"/>
        </p:nvSpPr>
        <p:spPr>
          <a:xfrm>
            <a:off x="1297517" y="2709284"/>
            <a:ext cx="1693333" cy="1217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8225"/>
              </a:lnSpc>
            </a:pPr>
            <a:r>
              <a:rPr lang="en-US" sz="14250" b="0" i="0">
                <a:solidFill>
                  <a:srgbClr val="FFFFFF"/>
                </a:solidFill>
                <a:latin typeface="Lora Medium" pitchFamily="2" charset="77"/>
                <a:ea typeface="Lora Italic" pitchFamily="34" charset="-122"/>
                <a:cs typeface="Lora Italic" pitchFamily="34" charset="-120"/>
              </a:rPr>
              <a:t>“</a:t>
            </a:r>
            <a:endParaRPr lang="en-US" sz="14250" i="0">
              <a:latin typeface="Lora Medium" pitchFamily="2" charset="77"/>
            </a:endParaRPr>
          </a:p>
        </p:txBody>
      </p:sp>
      <p:sp>
        <p:nvSpPr>
          <p:cNvPr id="15" name="Segnaposto testo 14">
            <a:extLst>
              <a:ext uri="{FF2B5EF4-FFF2-40B4-BE49-F238E27FC236}">
                <a16:creationId xmlns:a16="http://schemas.microsoft.com/office/drawing/2014/main" id="{E74BD021-8A4B-C0DD-E48C-E900A03063E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386647" y="3942057"/>
            <a:ext cx="12981773" cy="240288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5400" b="1" i="0">
                <a:solidFill>
                  <a:schemeClr val="bg1"/>
                </a:solidFill>
                <a:latin typeface="Lora SemiBold" pitchFamily="2" charset="77"/>
              </a:defRPr>
            </a:lvl1pPr>
          </a:lstStyle>
          <a:p>
            <a:pPr lvl="0"/>
            <a:r>
              <a:rPr lang="it-IT"/>
              <a:t>Sed ut </a:t>
            </a:r>
            <a:r>
              <a:rPr lang="it-IT" err="1"/>
              <a:t>perspiciat</a:t>
            </a:r>
            <a:r>
              <a:rPr lang="it-IT"/>
              <a:t> </a:t>
            </a:r>
            <a:r>
              <a:rPr lang="it-IT" err="1"/>
              <a:t>unde</a:t>
            </a:r>
            <a:r>
              <a:rPr lang="it-IT"/>
              <a:t> omnis </a:t>
            </a:r>
            <a:r>
              <a:rPr lang="it-IT" err="1"/>
              <a:t>iste</a:t>
            </a:r>
            <a:r>
              <a:rPr lang="it-IT"/>
              <a:t> </a:t>
            </a:r>
            <a:r>
              <a:rPr lang="it-IT" err="1"/>
              <a:t>natus</a:t>
            </a:r>
            <a:r>
              <a:rPr lang="it-IT"/>
              <a:t> </a:t>
            </a:r>
            <a:r>
              <a:rPr lang="it-IT" err="1"/>
              <a:t>error</a:t>
            </a:r>
            <a:r>
              <a:rPr lang="it-IT"/>
              <a:t> </a:t>
            </a:r>
            <a:r>
              <a:rPr lang="it-IT" err="1"/>
              <a:t>sit</a:t>
            </a:r>
            <a:r>
              <a:rPr lang="it-IT"/>
              <a:t> </a:t>
            </a:r>
            <a:r>
              <a:rPr lang="it-IT" err="1"/>
              <a:t>voluptatem</a:t>
            </a:r>
            <a:r>
              <a:rPr lang="it-IT"/>
              <a:t> </a:t>
            </a:r>
            <a:r>
              <a:rPr lang="it-IT" err="1"/>
              <a:t>accusantium</a:t>
            </a:r>
            <a:r>
              <a:rPr lang="it-IT"/>
              <a:t>.</a:t>
            </a:r>
          </a:p>
        </p:txBody>
      </p:sp>
      <p:sp>
        <p:nvSpPr>
          <p:cNvPr id="17" name="Segnaposto testo 16">
            <a:extLst>
              <a:ext uri="{FF2B5EF4-FFF2-40B4-BE49-F238E27FC236}">
                <a16:creationId xmlns:a16="http://schemas.microsoft.com/office/drawing/2014/main" id="{C9F7A2F9-B299-05B8-3C8F-17E04C4F117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386646" y="6627835"/>
            <a:ext cx="4960365" cy="5476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rgbClr val="18CEE7"/>
                </a:solidFill>
              </a:defRPr>
            </a:lvl1pPr>
          </a:lstStyle>
          <a:p>
            <a:pPr lvl="0"/>
            <a:r>
              <a:rPr lang="it-IT"/>
              <a:t>Nome e cognome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1E27C7E-FABC-735A-4E78-DB8306AB3343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933450" y="732641"/>
            <a:ext cx="6172200" cy="5476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b="1"/>
              <a:t>Titolo capitolo - Titolo sottocapitolo </a:t>
            </a:r>
            <a:endParaRPr lang="en-IT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FB3049B-CCF2-740F-2463-AAD47119E007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933450" y="9035267"/>
            <a:ext cx="1300163" cy="5476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0221AAB-2B63-824F-A124-88DC2873D25D}" type="slidenum">
              <a:rPr lang="en-IT" smtClean="0"/>
              <a:pPr/>
              <a:t>‹N›</a:t>
            </a:fld>
            <a:endParaRPr lang="en-IT"/>
          </a:p>
        </p:txBody>
      </p:sp>
      <p:pic>
        <p:nvPicPr>
          <p:cNvPr id="4" name="Image 1">
            <a:extLst>
              <a:ext uri="{FF2B5EF4-FFF2-40B4-BE49-F238E27FC236}">
                <a16:creationId xmlns:a16="http://schemas.microsoft.com/office/drawing/2014/main" id="{A94344FE-53AF-E5D1-868D-6765E7872AF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6441279" y="323740"/>
            <a:ext cx="1143322" cy="1271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620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aragraf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testo 12">
            <a:extLst>
              <a:ext uri="{FF2B5EF4-FFF2-40B4-BE49-F238E27FC236}">
                <a16:creationId xmlns:a16="http://schemas.microsoft.com/office/drawing/2014/main" id="{4E10671B-ED9A-A3B6-8805-731FA0BB694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66837" y="3430956"/>
            <a:ext cx="7299254" cy="450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288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400" b="1" i="0" kern="1200" dirty="0">
                <a:solidFill>
                  <a:srgbClr val="84A9E6"/>
                </a:solidFill>
                <a:latin typeface="Lora Medium" pitchFamily="2" charset="77"/>
                <a:ea typeface="Lora Bold" pitchFamily="34" charset="-122"/>
                <a:cs typeface="Lora Bold" pitchFamily="34" charset="-120"/>
              </a:defRPr>
            </a:lvl1pPr>
          </a:lstStyle>
          <a:p>
            <a:pPr algn="l">
              <a:lnSpc>
                <a:spcPts val="2880"/>
              </a:lnSpc>
            </a:pPr>
            <a:r>
              <a:rPr lang="en-US" sz="2400" b="1" i="0" err="1">
                <a:solidFill>
                  <a:srgbClr val="84A9E6"/>
                </a:solidFill>
                <a:latin typeface="Lora" pitchFamily="2" charset="77"/>
                <a:ea typeface="Lora Bold" pitchFamily="34" charset="-122"/>
                <a:cs typeface="Lora Bold" pitchFamily="34" charset="-120"/>
              </a:rPr>
              <a:t>Sottotitolo</a:t>
            </a:r>
            <a:endParaRPr lang="en-US" sz="2400">
              <a:latin typeface="Lora Medium" pitchFamily="2" charset="77"/>
            </a:endParaRPr>
          </a:p>
        </p:txBody>
      </p:sp>
      <p:sp>
        <p:nvSpPr>
          <p:cNvPr id="9" name="Segnaposto testo 12">
            <a:extLst>
              <a:ext uri="{FF2B5EF4-FFF2-40B4-BE49-F238E27FC236}">
                <a16:creationId xmlns:a16="http://schemas.microsoft.com/office/drawing/2014/main" id="{7BF2C482-0118-6E63-BA6E-5F037B3E72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345768" y="3427737"/>
            <a:ext cx="8007357" cy="450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288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400" b="1" i="0" kern="1200" dirty="0">
                <a:solidFill>
                  <a:srgbClr val="84A9E6"/>
                </a:solidFill>
                <a:latin typeface="Lora" pitchFamily="2" charset="77"/>
                <a:ea typeface="Lora Bold" pitchFamily="34" charset="-122"/>
                <a:cs typeface="Lora Bold" pitchFamily="34" charset="-120"/>
              </a:defRPr>
            </a:lvl1pPr>
          </a:lstStyle>
          <a:p>
            <a:pPr algn="l">
              <a:lnSpc>
                <a:spcPts val="2880"/>
              </a:lnSpc>
            </a:pPr>
            <a:r>
              <a:rPr lang="en-US" sz="2400" b="1" i="0" err="1">
                <a:solidFill>
                  <a:srgbClr val="84A9E6"/>
                </a:solidFill>
                <a:latin typeface="Lora" pitchFamily="2" charset="77"/>
                <a:ea typeface="Lora Bold" pitchFamily="34" charset="-122"/>
                <a:cs typeface="Lora Bold" pitchFamily="34" charset="-120"/>
              </a:rPr>
              <a:t>Sottotitolo</a:t>
            </a:r>
            <a:endParaRPr lang="en-US" sz="2400">
              <a:latin typeface="Lora Medium" pitchFamily="2" charset="77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3ACE398-BCFE-3870-3267-8067DAFC4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928372-E989-774F-BBD7-AB96E15BC3E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933450" y="732641"/>
            <a:ext cx="6172200" cy="547688"/>
          </a:xfrm>
          <a:prstGeom prst="rect">
            <a:avLst/>
          </a:prstGeom>
        </p:spPr>
        <p:txBody>
          <a:bodyPr/>
          <a:lstStyle/>
          <a:p>
            <a:r>
              <a:rPr lang="en-GB" b="1"/>
              <a:t>Titolo capitolo - Titolo sottocapitolo </a:t>
            </a:r>
            <a:endParaRPr lang="en-IT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B7BC73D-9ACC-F8F2-1175-68A69A96153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933450" y="9035267"/>
            <a:ext cx="1300163" cy="547688"/>
          </a:xfrm>
          <a:prstGeom prst="rect">
            <a:avLst/>
          </a:prstGeom>
        </p:spPr>
        <p:txBody>
          <a:bodyPr/>
          <a:lstStyle/>
          <a:p>
            <a:fld id="{F0221AAB-2B63-824F-A124-88DC2873D25D}" type="slidenum">
              <a:rPr lang="en-IT" smtClean="0"/>
              <a:pPr/>
              <a:t>‹N›</a:t>
            </a:fld>
            <a:endParaRPr lang="en-IT"/>
          </a:p>
        </p:txBody>
      </p:sp>
      <p:sp>
        <p:nvSpPr>
          <p:cNvPr id="12" name="Google Shape;169;p36">
            <a:extLst>
              <a:ext uri="{FF2B5EF4-FFF2-40B4-BE49-F238E27FC236}">
                <a16:creationId xmlns:a16="http://schemas.microsoft.com/office/drawing/2014/main" id="{8A554D70-2ED6-7DB0-2BAF-6603CD4EDC7E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1366837" y="3937762"/>
            <a:ext cx="7319963" cy="4397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0" marR="0" lvl="0" indent="0" algn="l" rtl="0">
              <a:lnSpc>
                <a:spcPts val="342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69;p36">
            <a:extLst>
              <a:ext uri="{FF2B5EF4-FFF2-40B4-BE49-F238E27FC236}">
                <a16:creationId xmlns:a16="http://schemas.microsoft.com/office/drawing/2014/main" id="{12045141-0229-C58D-A5C6-681B20B2B75B}"/>
              </a:ext>
            </a:extLst>
          </p:cNvPr>
          <p:cNvSpPr txBox="1">
            <a:spLocks noGrp="1"/>
          </p:cNvSpPr>
          <p:nvPr>
            <p:ph type="body" idx="19"/>
          </p:nvPr>
        </p:nvSpPr>
        <p:spPr>
          <a:xfrm>
            <a:off x="9324474" y="3937762"/>
            <a:ext cx="8030075" cy="4397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0" marR="0" lvl="0" indent="0" algn="l" rtl="0">
              <a:lnSpc>
                <a:spcPts val="342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388651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40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3F0EF0-A672-B1B1-9D29-5D752E402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6838" y="1407980"/>
            <a:ext cx="15987711" cy="11366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60ECA7-16DD-504D-9918-33FAF37C73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6838" y="2926080"/>
            <a:ext cx="15987711" cy="54051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05C60A7C-9692-27A0-7A80-01BBCE3BC6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3450" y="9280515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="1" i="0">
                <a:solidFill>
                  <a:srgbClr val="2F6DD5"/>
                </a:solidFill>
                <a:latin typeface="Roboto Mono" pitchFamily="2" charset="0"/>
                <a:ea typeface="Roboto Mono" pitchFamily="2" charset="0"/>
              </a:defRPr>
            </a:lvl1pPr>
          </a:lstStyle>
          <a:p>
            <a:fld id="{ACB2EE18-1D1B-1345-A7B4-5D8969AE6154}" type="slidenum">
              <a:rPr lang="en-IT" smtClean="0"/>
              <a:pPr/>
              <a:t>‹N›</a:t>
            </a:fld>
            <a:endParaRPr lang="en-IT"/>
          </a:p>
        </p:txBody>
      </p:sp>
      <p:pic>
        <p:nvPicPr>
          <p:cNvPr id="4" name="Image 1">
            <a:extLst>
              <a:ext uri="{FF2B5EF4-FFF2-40B4-BE49-F238E27FC236}">
                <a16:creationId xmlns:a16="http://schemas.microsoft.com/office/drawing/2014/main" id="{F222EFEA-6F16-A189-7CA9-E625ADB7779C}"/>
              </a:ext>
            </a:extLst>
          </p:cNvPr>
          <p:cNvPicPr>
            <a:picLocks noChangeAspect="1"/>
          </p:cNvPicPr>
          <p:nvPr userDrawn="1"/>
        </p:nvPicPr>
        <p:blipFill>
          <a:blip r:embed="rId27"/>
          <a:srcRect/>
          <a:stretch/>
        </p:blipFill>
        <p:spPr>
          <a:xfrm>
            <a:off x="16441279" y="323740"/>
            <a:ext cx="1143321" cy="1271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725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  <p:sldLayoutId id="2147483746" r:id="rId17"/>
    <p:sldLayoutId id="2147483747" r:id="rId18"/>
    <p:sldLayoutId id="2147483748" r:id="rId19"/>
    <p:sldLayoutId id="2147483749" r:id="rId20"/>
    <p:sldLayoutId id="2147483750" r:id="rId21"/>
    <p:sldLayoutId id="2147483751" r:id="rId22"/>
    <p:sldLayoutId id="2147483752" r:id="rId23"/>
    <p:sldLayoutId id="2147483753" r:id="rId24"/>
    <p:sldLayoutId id="2147483755" r:id="rId2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b="1" i="0" kern="1200">
          <a:solidFill>
            <a:srgbClr val="2F6DD5"/>
          </a:solidFill>
          <a:latin typeface="Titillium Web" pitchFamily="2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800" kern="1200">
          <a:solidFill>
            <a:schemeClr val="tx1"/>
          </a:solidFill>
          <a:latin typeface="Titillium Web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2400" kern="1200">
          <a:solidFill>
            <a:schemeClr val="tx1"/>
          </a:solidFill>
          <a:latin typeface="Titillium Web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2000" kern="1200">
          <a:solidFill>
            <a:schemeClr val="tx1"/>
          </a:solidFill>
          <a:latin typeface="Titillium Web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Titillium Web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Titillium Web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86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.svg"/><Relationship Id="rId5" Type="http://schemas.openxmlformats.org/officeDocument/2006/relationships/image" Target="../media/image8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5.svg"/><Relationship Id="rId4" Type="http://schemas.openxmlformats.org/officeDocument/2006/relationships/image" Target="../media/image1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9.svg"/><Relationship Id="rId5" Type="http://schemas.openxmlformats.org/officeDocument/2006/relationships/image" Target="../media/image18.svg"/><Relationship Id="rId4" Type="http://schemas.openxmlformats.org/officeDocument/2006/relationships/image" Target="../media/image1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4981DBC-12EB-5877-2EBD-7BF50F65A3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6838" y="6004248"/>
            <a:ext cx="16723042" cy="2332653"/>
          </a:xfrm>
        </p:spPr>
        <p:txBody>
          <a:bodyPr/>
          <a:lstStyle/>
          <a:p>
            <a:r>
              <a:rPr lang="en-US" sz="4800" dirty="0"/>
              <a:t>Tackling the non-take-up of social security benefits in Italy: </a:t>
            </a:r>
            <a:br>
              <a:rPr lang="en-US" sz="4800" dirty="0"/>
            </a:br>
            <a:r>
              <a:rPr lang="en-US" sz="4800" dirty="0"/>
              <a:t>the project "INPS per Tutti" and the INPS Portal for Families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D4E3366-34DC-C4CC-3C3D-08BBC3307D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6838" y="5077675"/>
            <a:ext cx="11994599" cy="605064"/>
          </a:xfrm>
        </p:spPr>
        <p:txBody>
          <a:bodyPr/>
          <a:lstStyle/>
          <a:p>
            <a:r>
              <a:rPr lang="fr-FR" dirty="0"/>
              <a:t>INPS Central </a:t>
            </a:r>
            <a:r>
              <a:rPr lang="fr-FR" dirty="0" err="1"/>
              <a:t>Directorate</a:t>
            </a:r>
            <a:r>
              <a:rPr lang="fr-FR" dirty="0"/>
              <a:t> for International Relations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2D617A0-AC68-C70F-2873-6C06812D76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66838" y="9060656"/>
            <a:ext cx="16042385" cy="547688"/>
          </a:xfrm>
        </p:spPr>
        <p:txBody>
          <a:bodyPr/>
          <a:lstStyle/>
          <a:p>
            <a:r>
              <a:rPr lang="en-GB" b="1" dirty="0"/>
              <a:t>ESIP-ZUS conference on</a:t>
            </a:r>
            <a:endParaRPr lang="it-IT" b="1" dirty="0"/>
          </a:p>
          <a:p>
            <a:r>
              <a:rPr lang="en-GB" b="1" i="1" dirty="0"/>
              <a:t>Social security institutions driving social inclusion and preventing poverty</a:t>
            </a:r>
            <a:endParaRPr lang="it-IT" b="1" dirty="0"/>
          </a:p>
          <a:p>
            <a:r>
              <a:rPr lang="en-GB" b="1" dirty="0"/>
              <a:t>Warsaw, 11 June 2026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2930134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>
            <a:extLst>
              <a:ext uri="{FF2B5EF4-FFF2-40B4-BE49-F238E27FC236}">
                <a16:creationId xmlns:a16="http://schemas.microsoft.com/office/drawing/2014/main" id="{22554100-D3D5-26FD-35BC-6163AC0208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9150" y="2840716"/>
            <a:ext cx="15405927" cy="6218459"/>
          </a:xfrm>
          <a:prstGeom prst="rect">
            <a:avLst/>
          </a:prstGeom>
        </p:spPr>
      </p:pic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426FC71F-39B4-162D-0830-CB53EBFDEC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33613" y="3427737"/>
            <a:ext cx="6464038" cy="450000"/>
          </a:xfrm>
        </p:spPr>
        <p:txBody>
          <a:bodyPr/>
          <a:lstStyle/>
          <a:p>
            <a:r>
              <a:rPr lang="en-GB" dirty="0">
                <a:solidFill>
                  <a:schemeClr val="accent2"/>
                </a:solidFill>
                <a:latin typeface="Lora" pitchFamily="2" charset="0"/>
              </a:rPr>
              <a:t>Constitution of the Italian </a:t>
            </a:r>
            <a:r>
              <a:rPr lang="en-GB" dirty="0" err="1">
                <a:solidFill>
                  <a:schemeClr val="accent2"/>
                </a:solidFill>
                <a:latin typeface="Lora" pitchFamily="2" charset="0"/>
              </a:rPr>
              <a:t>Republc</a:t>
            </a:r>
            <a:r>
              <a:rPr lang="en-GB" dirty="0">
                <a:solidFill>
                  <a:schemeClr val="accent2"/>
                </a:solidFill>
                <a:latin typeface="Lora" pitchFamily="2" charset="0"/>
              </a:rPr>
              <a:t>, Art. 38</a:t>
            </a:r>
            <a:endParaRPr lang="it-IT" dirty="0">
              <a:solidFill>
                <a:schemeClr val="accent2"/>
              </a:solidFill>
              <a:latin typeface="Lora" pitchFamily="2" charset="0"/>
            </a:endParaRPr>
          </a:p>
        </p:txBody>
      </p:sp>
      <p:sp>
        <p:nvSpPr>
          <p:cNvPr id="6" name="Titolo 5">
            <a:extLst>
              <a:ext uri="{FF2B5EF4-FFF2-40B4-BE49-F238E27FC236}">
                <a16:creationId xmlns:a16="http://schemas.microsoft.com/office/drawing/2014/main" id="{2DC89FE4-6EC4-BC87-BB87-276D7BD3D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Titillium Web"/>
              </a:rPr>
              <a:t>Access to </a:t>
            </a:r>
            <a:r>
              <a:rPr lang="it-IT" dirty="0" err="1">
                <a:latin typeface="Titillium Web"/>
              </a:rPr>
              <a:t>rights</a:t>
            </a:r>
            <a:r>
              <a:rPr lang="it-IT" dirty="0">
                <a:latin typeface="Titillium Web"/>
              </a:rPr>
              <a:t> and social security in </a:t>
            </a:r>
            <a:r>
              <a:rPr lang="it-IT" dirty="0" err="1">
                <a:latin typeface="Titillium Web"/>
              </a:rPr>
              <a:t>Italy</a:t>
            </a:r>
            <a:endParaRPr lang="it-IT" b="0" dirty="0">
              <a:solidFill>
                <a:srgbClr val="000000"/>
              </a:solidFill>
              <a:latin typeface="Titillium Web"/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66A26A6-70F1-0A74-C8AD-1FE4D53808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221AAB-2B63-824F-A124-88DC2873D25D}" type="slidenum">
              <a:rPr lang="en-IT" smtClean="0"/>
              <a:pPr/>
              <a:t>2</a:t>
            </a:fld>
            <a:endParaRPr lang="en-IT"/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BAACBC37-62A8-5EA1-8B59-94302490F77C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2224245" y="6170937"/>
            <a:ext cx="6473406" cy="450000"/>
          </a:xfrm>
          <a:noFill/>
          <a:ln>
            <a:noFill/>
          </a:ln>
        </p:spPr>
        <p:txBody>
          <a:bodyPr spcFirstLastPara="1" vert="horz" wrap="square" lIns="91425" tIns="0" rIns="91425" bIns="45700" rtlCol="0" anchor="t" anchorCtr="0">
            <a:noAutofit/>
          </a:bodyPr>
          <a:lstStyle/>
          <a:p>
            <a:r>
              <a:rPr lang="it-IT" dirty="0" err="1">
                <a:solidFill>
                  <a:schemeClr val="accent2"/>
                </a:solidFill>
                <a:latin typeface="Lora" pitchFamily="2" charset="0"/>
              </a:rPr>
              <a:t>Equal</a:t>
            </a:r>
            <a:r>
              <a:rPr lang="it-IT" dirty="0">
                <a:solidFill>
                  <a:schemeClr val="accent2"/>
                </a:solidFill>
                <a:latin typeface="Lora" pitchFamily="2" charset="0"/>
              </a:rPr>
              <a:t> access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38D57436-C933-5858-E546-CF8DA2407F6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2222359" y="6761000"/>
            <a:ext cx="6473406" cy="1799340"/>
          </a:xfrm>
        </p:spPr>
        <p:txBody>
          <a:bodyPr/>
          <a:lstStyle/>
          <a:p>
            <a:pPr algn="just"/>
            <a:r>
              <a:rPr lang="it-IT" dirty="0"/>
              <a:t>Public </a:t>
            </a:r>
            <a:r>
              <a:rPr lang="it-IT" dirty="0" err="1"/>
              <a:t>intervention</a:t>
            </a:r>
            <a:r>
              <a:rPr lang="it-IT" dirty="0"/>
              <a:t> </a:t>
            </a:r>
            <a:r>
              <a:rPr lang="it-IT" dirty="0" err="1"/>
              <a:t>also</a:t>
            </a:r>
            <a:r>
              <a:rPr lang="it-IT" dirty="0"/>
              <a:t> </a:t>
            </a:r>
            <a:r>
              <a:rPr lang="it-IT" dirty="0" err="1"/>
              <a:t>extends</a:t>
            </a:r>
            <a:r>
              <a:rPr lang="it-IT" dirty="0"/>
              <a:t> to the market to </a:t>
            </a:r>
            <a:r>
              <a:rPr lang="it-IT" b="1" dirty="0" err="1">
                <a:solidFill>
                  <a:schemeClr val="accent4"/>
                </a:solidFill>
                <a:ea typeface="+mn-ea"/>
                <a:cs typeface="+mn-cs"/>
              </a:rPr>
              <a:t>ensure</a:t>
            </a:r>
            <a:r>
              <a:rPr lang="it-IT" b="1" dirty="0">
                <a:solidFill>
                  <a:schemeClr val="accent4"/>
                </a:solidFill>
                <a:ea typeface="+mn-ea"/>
                <a:cs typeface="+mn-cs"/>
              </a:rPr>
              <a:t> </a:t>
            </a:r>
            <a:r>
              <a:rPr lang="it-IT" b="1" dirty="0" err="1">
                <a:solidFill>
                  <a:schemeClr val="accent4"/>
                </a:solidFill>
                <a:ea typeface="+mn-ea"/>
                <a:cs typeface="+mn-cs"/>
              </a:rPr>
              <a:t>equal</a:t>
            </a:r>
            <a:r>
              <a:rPr lang="it-IT" b="1" dirty="0">
                <a:solidFill>
                  <a:schemeClr val="accent4"/>
                </a:solidFill>
                <a:ea typeface="+mn-ea"/>
                <a:cs typeface="+mn-cs"/>
              </a:rPr>
              <a:t> access to </a:t>
            </a:r>
            <a:r>
              <a:rPr lang="it-IT" b="1" dirty="0" err="1">
                <a:solidFill>
                  <a:schemeClr val="accent4"/>
                </a:solidFill>
                <a:ea typeface="+mn-ea"/>
                <a:cs typeface="+mn-cs"/>
              </a:rPr>
              <a:t>essential</a:t>
            </a:r>
            <a:r>
              <a:rPr lang="it-IT" b="1" dirty="0">
                <a:solidFill>
                  <a:schemeClr val="accent4"/>
                </a:solidFill>
                <a:ea typeface="+mn-ea"/>
                <a:cs typeface="+mn-cs"/>
              </a:rPr>
              <a:t> benefits and services</a:t>
            </a:r>
          </a:p>
        </p:txBody>
      </p:sp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9A454BDA-4E79-8BED-3299-F4B469061657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10144718" y="3427737"/>
            <a:ext cx="6567381" cy="450000"/>
          </a:xfrm>
          <a:noFill/>
          <a:ln>
            <a:noFill/>
          </a:ln>
        </p:spPr>
        <p:txBody>
          <a:bodyPr spcFirstLastPara="1" vert="horz" wrap="square" lIns="91425" tIns="0" rIns="91425" bIns="45700" rtlCol="0" anchor="t" anchorCtr="0">
            <a:noAutofit/>
          </a:bodyPr>
          <a:lstStyle/>
          <a:p>
            <a:r>
              <a:rPr lang="it-IT" dirty="0">
                <a:solidFill>
                  <a:schemeClr val="accent2"/>
                </a:solidFill>
                <a:latin typeface="Lora" pitchFamily="2" charset="0"/>
              </a:rPr>
              <a:t>Welfare State </a:t>
            </a:r>
            <a:r>
              <a:rPr lang="it-IT" dirty="0" err="1">
                <a:solidFill>
                  <a:schemeClr val="accent2"/>
                </a:solidFill>
                <a:latin typeface="Lora" pitchFamily="2" charset="0"/>
              </a:rPr>
              <a:t>role</a:t>
            </a:r>
            <a:endParaRPr lang="it-IT" dirty="0">
              <a:solidFill>
                <a:schemeClr val="accent2"/>
              </a:solidFill>
              <a:latin typeface="Lora" pitchFamily="2" charset="0"/>
            </a:endParaRPr>
          </a:p>
          <a:p>
            <a:endParaRPr lang="it-IT" dirty="0">
              <a:solidFill>
                <a:schemeClr val="accent2"/>
              </a:solidFill>
              <a:latin typeface="Lora" pitchFamily="2" charset="0"/>
            </a:endParaRPr>
          </a:p>
        </p:txBody>
      </p:sp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F3829387-F744-E36C-A658-C4451B48DC51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10142832" y="3980024"/>
            <a:ext cx="6567381" cy="1799340"/>
          </a:xfrm>
        </p:spPr>
        <p:txBody>
          <a:bodyPr/>
          <a:lstStyle/>
          <a:p>
            <a:pPr algn="just"/>
            <a:r>
              <a:rPr lang="it-IT" dirty="0"/>
              <a:t>The welfare state plays a key </a:t>
            </a:r>
            <a:r>
              <a:rPr lang="it-IT" dirty="0" err="1"/>
              <a:t>role</a:t>
            </a:r>
            <a:r>
              <a:rPr lang="it-IT" dirty="0"/>
              <a:t> in </a:t>
            </a:r>
            <a:r>
              <a:rPr lang="it-IT" b="1" dirty="0" err="1">
                <a:solidFill>
                  <a:schemeClr val="accent4"/>
                </a:solidFill>
                <a:ea typeface="+mn-ea"/>
                <a:cs typeface="+mn-cs"/>
              </a:rPr>
              <a:t>preventing</a:t>
            </a:r>
            <a:r>
              <a:rPr lang="it-IT" b="1" dirty="0">
                <a:solidFill>
                  <a:schemeClr val="accent4"/>
                </a:solidFill>
                <a:ea typeface="+mn-ea"/>
                <a:cs typeface="+mn-cs"/>
              </a:rPr>
              <a:t> social </a:t>
            </a:r>
            <a:r>
              <a:rPr lang="it-IT" b="1" dirty="0" err="1">
                <a:solidFill>
                  <a:schemeClr val="accent4"/>
                </a:solidFill>
                <a:ea typeface="+mn-ea"/>
                <a:cs typeface="+mn-cs"/>
              </a:rPr>
              <a:t>exclusion</a:t>
            </a:r>
            <a:r>
              <a:rPr lang="it-IT" dirty="0"/>
              <a:t> and </a:t>
            </a:r>
            <a:r>
              <a:rPr lang="it-IT" dirty="0" err="1"/>
              <a:t>ensuring</a:t>
            </a:r>
            <a:r>
              <a:rPr lang="it-IT" dirty="0"/>
              <a:t> </a:t>
            </a:r>
            <a:r>
              <a:rPr lang="it-IT" dirty="0" err="1"/>
              <a:t>adequate</a:t>
            </a:r>
            <a:r>
              <a:rPr lang="it-IT" dirty="0"/>
              <a:t> living standards</a:t>
            </a:r>
            <a:endParaRPr lang="it-IT" sz="2000" dirty="0"/>
          </a:p>
        </p:txBody>
      </p:sp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3DBE259F-976A-9894-4DB8-CE3BD4BA2386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10058400" y="6170937"/>
            <a:ext cx="6653699" cy="450000"/>
          </a:xfrm>
        </p:spPr>
        <p:txBody>
          <a:bodyPr/>
          <a:lstStyle/>
          <a:p>
            <a:r>
              <a:rPr lang="it-IT" dirty="0">
                <a:solidFill>
                  <a:schemeClr val="accent2"/>
                </a:solidFill>
                <a:latin typeface="Lora" pitchFamily="2" charset="0"/>
              </a:rPr>
              <a:t>Redistributive impact</a:t>
            </a:r>
          </a:p>
          <a:p>
            <a:endParaRPr lang="it-IT" dirty="0"/>
          </a:p>
        </p:txBody>
      </p:sp>
      <p:sp>
        <p:nvSpPr>
          <p:cNvPr id="12" name="Segnaposto testo 11">
            <a:extLst>
              <a:ext uri="{FF2B5EF4-FFF2-40B4-BE49-F238E27FC236}">
                <a16:creationId xmlns:a16="http://schemas.microsoft.com/office/drawing/2014/main" id="{61B5F507-74CE-392C-9592-8C5F41C1519F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10142832" y="6761000"/>
            <a:ext cx="6567381" cy="1799340"/>
          </a:xfrm>
        </p:spPr>
        <p:txBody>
          <a:bodyPr/>
          <a:lstStyle/>
          <a:p>
            <a:pPr algn="just"/>
            <a:r>
              <a:rPr lang="it-IT" dirty="0"/>
              <a:t>The </a:t>
            </a:r>
            <a:r>
              <a:rPr lang="it-IT" dirty="0" err="1"/>
              <a:t>provision</a:t>
            </a:r>
            <a:r>
              <a:rPr lang="it-IT" dirty="0"/>
              <a:t> of benefits </a:t>
            </a:r>
            <a:r>
              <a:rPr lang="it-IT" dirty="0" err="1"/>
              <a:t>effectively</a:t>
            </a:r>
            <a:r>
              <a:rPr lang="it-IT" dirty="0"/>
              <a:t> </a:t>
            </a:r>
            <a:r>
              <a:rPr lang="it-IT" b="1" dirty="0" err="1">
                <a:solidFill>
                  <a:schemeClr val="accent4"/>
                </a:solidFill>
                <a:ea typeface="+mn-ea"/>
                <a:cs typeface="+mn-cs"/>
              </a:rPr>
              <a:t>reduces</a:t>
            </a:r>
            <a:r>
              <a:rPr lang="it-IT" b="1" dirty="0">
                <a:solidFill>
                  <a:schemeClr val="accent4"/>
                </a:solidFill>
                <a:ea typeface="+mn-ea"/>
                <a:cs typeface="+mn-cs"/>
              </a:rPr>
              <a:t> </a:t>
            </a:r>
            <a:r>
              <a:rPr lang="it-IT" b="1" dirty="0" err="1">
                <a:solidFill>
                  <a:schemeClr val="accent4"/>
                </a:solidFill>
                <a:ea typeface="+mn-ea"/>
                <a:cs typeface="+mn-cs"/>
              </a:rPr>
              <a:t>economic</a:t>
            </a:r>
            <a:r>
              <a:rPr lang="it-IT" b="1" dirty="0">
                <a:solidFill>
                  <a:schemeClr val="accent4"/>
                </a:solidFill>
                <a:ea typeface="+mn-ea"/>
                <a:cs typeface="+mn-cs"/>
              </a:rPr>
              <a:t>, </a:t>
            </a:r>
            <a:r>
              <a:rPr lang="it-IT" b="1" dirty="0" err="1">
                <a:solidFill>
                  <a:schemeClr val="accent4"/>
                </a:solidFill>
                <a:ea typeface="+mn-ea"/>
                <a:cs typeface="+mn-cs"/>
              </a:rPr>
              <a:t>territorial</a:t>
            </a:r>
            <a:r>
              <a:rPr lang="it-IT" b="1" dirty="0">
                <a:solidFill>
                  <a:schemeClr val="accent4"/>
                </a:solidFill>
                <a:ea typeface="+mn-ea"/>
                <a:cs typeface="+mn-cs"/>
              </a:rPr>
              <a:t> and gender </a:t>
            </a:r>
            <a:r>
              <a:rPr lang="it-IT" b="1" dirty="0" err="1">
                <a:solidFill>
                  <a:schemeClr val="accent4"/>
                </a:solidFill>
                <a:ea typeface="+mn-ea"/>
                <a:cs typeface="+mn-cs"/>
              </a:rPr>
              <a:t>disparities</a:t>
            </a:r>
            <a:r>
              <a:rPr lang="it-IT" b="1" dirty="0">
                <a:solidFill>
                  <a:schemeClr val="accent4"/>
                </a:solidFill>
                <a:ea typeface="+mn-ea"/>
                <a:cs typeface="+mn-cs"/>
              </a:rPr>
              <a:t> </a:t>
            </a:r>
            <a:r>
              <a:rPr lang="it-IT" dirty="0" err="1"/>
              <a:t>across</a:t>
            </a:r>
            <a:r>
              <a:rPr lang="it-IT" dirty="0"/>
              <a:t> society</a:t>
            </a:r>
            <a:endParaRPr lang="it-IT" sz="2000" dirty="0"/>
          </a:p>
        </p:txBody>
      </p:sp>
      <p:pic>
        <p:nvPicPr>
          <p:cNvPr id="14" name="Elemento grafico 11" descr="Influencer con riempimento a tinta unita">
            <a:extLst>
              <a:ext uri="{FF2B5EF4-FFF2-40B4-BE49-F238E27FC236}">
                <a16:creationId xmlns:a16="http://schemas.microsoft.com/office/drawing/2014/main" id="{D3EF6B84-BA9D-50FA-285C-C213A365727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08064" y="3651511"/>
            <a:ext cx="936698" cy="935966"/>
          </a:xfrm>
          <a:prstGeom prst="rect">
            <a:avLst/>
          </a:prstGeom>
        </p:spPr>
      </p:pic>
      <p:pic>
        <p:nvPicPr>
          <p:cNvPr id="15" name="Elemento grafico 14" descr="Increspatura con riempimento a tinta unita">
            <a:extLst>
              <a:ext uri="{FF2B5EF4-FFF2-40B4-BE49-F238E27FC236}">
                <a16:creationId xmlns:a16="http://schemas.microsoft.com/office/drawing/2014/main" id="{77938904-0072-D765-E9CA-07D29BF3FB5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42114" y="6360164"/>
            <a:ext cx="914400" cy="914400"/>
          </a:xfrm>
          <a:prstGeom prst="rect">
            <a:avLst/>
          </a:prstGeom>
        </p:spPr>
      </p:pic>
      <p:pic>
        <p:nvPicPr>
          <p:cNvPr id="17" name="Elemento grafico 16" descr="Bilancia della giustizia con riempimento a tinta unita">
            <a:extLst>
              <a:ext uri="{FF2B5EF4-FFF2-40B4-BE49-F238E27FC236}">
                <a16:creationId xmlns:a16="http://schemas.microsoft.com/office/drawing/2014/main" id="{509BD7A2-1C91-F0DE-A74A-0DD2316464E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19213" y="6423477"/>
            <a:ext cx="914400" cy="914400"/>
          </a:xfrm>
          <a:prstGeom prst="rect">
            <a:avLst/>
          </a:prstGeom>
        </p:spPr>
      </p:pic>
      <p:pic>
        <p:nvPicPr>
          <p:cNvPr id="18" name="Elemento grafico 17" descr="Gruppo con riempimento a tinta unita">
            <a:extLst>
              <a:ext uri="{FF2B5EF4-FFF2-40B4-BE49-F238E27FC236}">
                <a16:creationId xmlns:a16="http://schemas.microsoft.com/office/drawing/2014/main" id="{D2468328-975B-6B89-6A9C-AFEB1F62153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228432" y="3638480"/>
            <a:ext cx="914400" cy="914400"/>
          </a:xfrm>
          <a:prstGeom prst="rect">
            <a:avLst/>
          </a:prstGeom>
        </p:spPr>
      </p:pic>
      <p:sp>
        <p:nvSpPr>
          <p:cNvPr id="19" name="Segnaposto testo 18">
            <a:extLst>
              <a:ext uri="{FF2B5EF4-FFF2-40B4-BE49-F238E27FC236}">
                <a16:creationId xmlns:a16="http://schemas.microsoft.com/office/drawing/2014/main" id="{B6B7708D-1352-3047-8C57-73715C2C4CC9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2233613" y="4150606"/>
            <a:ext cx="7311743" cy="1799340"/>
          </a:xfrm>
        </p:spPr>
        <p:txBody>
          <a:bodyPr/>
          <a:lstStyle/>
          <a:p>
            <a:r>
              <a:rPr lang="en-US" dirty="0"/>
              <a:t>In Italy, public welfare intervention is a constitutionally grounded choice aimed at protecting individuals against life-cycle risks</a:t>
            </a:r>
          </a:p>
          <a:p>
            <a:endParaRPr lang="it-IT" dirty="0"/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id="{1C08E391-8644-7AF9-AC24-DA20EB5B57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4160" y="2565149"/>
            <a:ext cx="1658256" cy="1542422"/>
          </a:xfrm>
          <a:prstGeom prst="rect">
            <a:avLst/>
          </a:prstGeom>
        </p:spPr>
      </p:pic>
      <p:pic>
        <p:nvPicPr>
          <p:cNvPr id="23" name="Immagine 22">
            <a:extLst>
              <a:ext uri="{FF2B5EF4-FFF2-40B4-BE49-F238E27FC236}">
                <a16:creationId xmlns:a16="http://schemas.microsoft.com/office/drawing/2014/main" id="{2B9707A8-6592-9A8A-5FD4-3442D714149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521811" y="7843567"/>
            <a:ext cx="1658256" cy="1542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62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A2FA6C-2358-5CB1-F0BD-107FF18208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ttangolo 45">
            <a:extLst>
              <a:ext uri="{FF2B5EF4-FFF2-40B4-BE49-F238E27FC236}">
                <a16:creationId xmlns:a16="http://schemas.microsoft.com/office/drawing/2014/main" id="{9BD13677-F4FB-BC07-1DAB-FC6E0B341820}"/>
              </a:ext>
            </a:extLst>
          </p:cNvPr>
          <p:cNvSpPr/>
          <p:nvPr/>
        </p:nvSpPr>
        <p:spPr>
          <a:xfrm>
            <a:off x="1655300" y="6081682"/>
            <a:ext cx="4908456" cy="281095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ttangolo 46">
            <a:extLst>
              <a:ext uri="{FF2B5EF4-FFF2-40B4-BE49-F238E27FC236}">
                <a16:creationId xmlns:a16="http://schemas.microsoft.com/office/drawing/2014/main" id="{A39D0517-05C8-1ED2-4CD4-242D4DD144C6}"/>
              </a:ext>
            </a:extLst>
          </p:cNvPr>
          <p:cNvSpPr/>
          <p:nvPr/>
        </p:nvSpPr>
        <p:spPr>
          <a:xfrm>
            <a:off x="7106802" y="6081682"/>
            <a:ext cx="4908456" cy="281095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ettangolo 47">
            <a:extLst>
              <a:ext uri="{FF2B5EF4-FFF2-40B4-BE49-F238E27FC236}">
                <a16:creationId xmlns:a16="http://schemas.microsoft.com/office/drawing/2014/main" id="{C8DDF621-C8B3-F3DC-6081-E3409013EB2F}"/>
              </a:ext>
            </a:extLst>
          </p:cNvPr>
          <p:cNvSpPr/>
          <p:nvPr/>
        </p:nvSpPr>
        <p:spPr>
          <a:xfrm>
            <a:off x="12558304" y="6081682"/>
            <a:ext cx="4908456" cy="281095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gnaposto testo 11">
            <a:extLst>
              <a:ext uri="{FF2B5EF4-FFF2-40B4-BE49-F238E27FC236}">
                <a16:creationId xmlns:a16="http://schemas.microsoft.com/office/drawing/2014/main" id="{57587A72-2343-D9C0-9A20-45F5CF1CF274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625643" y="5639960"/>
            <a:ext cx="4908456" cy="4647040"/>
          </a:xfrm>
        </p:spPr>
        <p:txBody>
          <a:bodyPr/>
          <a:lstStyle/>
          <a:p>
            <a:pPr algn="ctr"/>
            <a:endParaRPr lang="it-IT" b="1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it-IT" b="1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it-IT" sz="3600" b="1" dirty="0">
                <a:solidFill>
                  <a:schemeClr val="tx2">
                    <a:lumMod val="50000"/>
                  </a:schemeClr>
                </a:solidFill>
              </a:rPr>
              <a:t>771 M </a:t>
            </a:r>
          </a:p>
          <a:p>
            <a:pPr algn="ctr"/>
            <a:r>
              <a:rPr lang="it-IT" b="1" dirty="0" err="1">
                <a:solidFill>
                  <a:schemeClr val="tx2">
                    <a:lumMod val="50000"/>
                  </a:schemeClr>
                </a:solidFill>
              </a:rPr>
              <a:t>digitalised</a:t>
            </a:r>
            <a:r>
              <a:rPr lang="it-IT" b="1" dirty="0">
                <a:solidFill>
                  <a:schemeClr val="tx2">
                    <a:lumMod val="50000"/>
                  </a:schemeClr>
                </a:solidFill>
              </a:rPr>
              <a:t> services </a:t>
            </a:r>
            <a:r>
              <a:rPr lang="it-IT" b="1" dirty="0" err="1">
                <a:solidFill>
                  <a:schemeClr val="tx2">
                    <a:lumMod val="50000"/>
                  </a:schemeClr>
                </a:solidFill>
              </a:rPr>
              <a:t>delivered</a:t>
            </a:r>
            <a:r>
              <a:rPr lang="it-IT" b="1" dirty="0">
                <a:solidFill>
                  <a:schemeClr val="tx2">
                    <a:lumMod val="50000"/>
                  </a:schemeClr>
                </a:solidFill>
              </a:rPr>
              <a:t> in 2024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86DE33F9-1F98-2EED-9F66-CA4E9BAACF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221AAB-2B63-824F-A124-88DC2873D25D}" type="slidenum">
              <a:rPr lang="en-IT" smtClean="0"/>
              <a:pPr/>
              <a:t>3</a:t>
            </a:fld>
            <a:endParaRPr lang="en-IT"/>
          </a:p>
        </p:txBody>
      </p:sp>
      <p:sp>
        <p:nvSpPr>
          <p:cNvPr id="16" name="Segnaposto testo 15">
            <a:extLst>
              <a:ext uri="{FF2B5EF4-FFF2-40B4-BE49-F238E27FC236}">
                <a16:creationId xmlns:a16="http://schemas.microsoft.com/office/drawing/2014/main" id="{C70C2621-B0E2-752D-6F99-4DF74A2307BC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7062537" y="5639960"/>
            <a:ext cx="4908456" cy="4647040"/>
          </a:xfrm>
        </p:spPr>
        <p:txBody>
          <a:bodyPr/>
          <a:lstStyle/>
          <a:p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  <a:p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en-US" sz="3600" b="1" dirty="0">
                <a:solidFill>
                  <a:schemeClr val="tx2">
                    <a:lumMod val="50000"/>
                  </a:schemeClr>
                </a:solidFill>
              </a:rPr>
              <a:t>30 M </a:t>
            </a:r>
          </a:p>
          <a:p>
            <a:pPr algn="ctr"/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service accesses in the first six months of 2025 (INPS app)</a:t>
            </a:r>
            <a:endParaRPr lang="it-IT" dirty="0">
              <a:solidFill>
                <a:schemeClr val="tx2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18" name="Segnaposto testo 17">
            <a:extLst>
              <a:ext uri="{FF2B5EF4-FFF2-40B4-BE49-F238E27FC236}">
                <a16:creationId xmlns:a16="http://schemas.microsoft.com/office/drawing/2014/main" id="{627BF970-B314-98CD-C5E2-0071B44D7ED7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12558304" y="5639960"/>
            <a:ext cx="4908456" cy="4647040"/>
          </a:xfrm>
        </p:spPr>
        <p:txBody>
          <a:bodyPr/>
          <a:lstStyle/>
          <a:p>
            <a:pPr algn="ctr">
              <a:buClr>
                <a:schemeClr val="accent2"/>
              </a:buClr>
            </a:pP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  <a:p>
            <a:pPr algn="ctr">
              <a:buClr>
                <a:schemeClr val="accent2"/>
              </a:buClr>
            </a:pP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  <a:p>
            <a:pPr algn="ctr">
              <a:buClr>
                <a:schemeClr val="accent2"/>
              </a:buClr>
            </a:pPr>
            <a:r>
              <a:rPr lang="en-US" sz="3600" b="1" dirty="0">
                <a:solidFill>
                  <a:schemeClr val="tx2">
                    <a:lumMod val="50000"/>
                  </a:schemeClr>
                </a:solidFill>
              </a:rPr>
              <a:t>6 M</a:t>
            </a:r>
          </a:p>
          <a:p>
            <a:pPr algn="ctr">
              <a:buClr>
                <a:schemeClr val="accent2"/>
              </a:buClr>
            </a:pP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regular users of the INPS app</a:t>
            </a:r>
            <a:endParaRPr lang="en-GB" dirty="0">
              <a:solidFill>
                <a:schemeClr val="tx2">
                  <a:lumMod val="50000"/>
                </a:schemeClr>
              </a:solidFill>
              <a:latin typeface="titilium web"/>
            </a:endParaRP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D469A4E3-9DE6-DFF9-7705-C53402316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INPS digitalised services: facts and figures</a:t>
            </a:r>
            <a:endParaRPr lang="it-IT" dirty="0">
              <a:latin typeface="Titillium Web"/>
            </a:endParaRPr>
          </a:p>
        </p:txBody>
      </p:sp>
      <p:cxnSp>
        <p:nvCxnSpPr>
          <p:cNvPr id="32" name="Connettore diritto 31">
            <a:extLst>
              <a:ext uri="{FF2B5EF4-FFF2-40B4-BE49-F238E27FC236}">
                <a16:creationId xmlns:a16="http://schemas.microsoft.com/office/drawing/2014/main" id="{AF6F0FB4-0AD5-F9DF-8579-39BA14414A88}"/>
              </a:ext>
            </a:extLst>
          </p:cNvPr>
          <p:cNvCxnSpPr>
            <a:cxnSpLocks/>
          </p:cNvCxnSpPr>
          <p:nvPr/>
        </p:nvCxnSpPr>
        <p:spPr>
          <a:xfrm>
            <a:off x="2102552" y="6146864"/>
            <a:ext cx="2272633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diritto 34">
            <a:extLst>
              <a:ext uri="{FF2B5EF4-FFF2-40B4-BE49-F238E27FC236}">
                <a16:creationId xmlns:a16="http://schemas.microsoft.com/office/drawing/2014/main" id="{45DAF688-E036-6390-D861-34DB2BAD706A}"/>
              </a:ext>
            </a:extLst>
          </p:cNvPr>
          <p:cNvCxnSpPr>
            <a:cxnSpLocks/>
          </p:cNvCxnSpPr>
          <p:nvPr/>
        </p:nvCxnSpPr>
        <p:spPr>
          <a:xfrm>
            <a:off x="7743831" y="6146864"/>
            <a:ext cx="2272633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diritto 35">
            <a:extLst>
              <a:ext uri="{FF2B5EF4-FFF2-40B4-BE49-F238E27FC236}">
                <a16:creationId xmlns:a16="http://schemas.microsoft.com/office/drawing/2014/main" id="{855851D7-B276-324F-D5DE-EAFFFB058A59}"/>
              </a:ext>
            </a:extLst>
          </p:cNvPr>
          <p:cNvCxnSpPr>
            <a:cxnSpLocks/>
          </p:cNvCxnSpPr>
          <p:nvPr/>
        </p:nvCxnSpPr>
        <p:spPr>
          <a:xfrm>
            <a:off x="12913855" y="6146864"/>
            <a:ext cx="2272633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Elemento grafico 1" descr="Condividi con riempimento a tinta unita">
            <a:extLst>
              <a:ext uri="{FF2B5EF4-FFF2-40B4-BE49-F238E27FC236}">
                <a16:creationId xmlns:a16="http://schemas.microsoft.com/office/drawing/2014/main" id="{C91D5CCD-A9F2-1114-3C9B-1335B3128B8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65851" y="5245051"/>
            <a:ext cx="890448" cy="890448"/>
          </a:xfrm>
          <a:prstGeom prst="rect">
            <a:avLst/>
          </a:prstGeom>
        </p:spPr>
      </p:pic>
      <p:pic>
        <p:nvPicPr>
          <p:cNvPr id="9" name="Elemento grafico 8" descr="@ con riempimento a tinta unita">
            <a:extLst>
              <a:ext uri="{FF2B5EF4-FFF2-40B4-BE49-F238E27FC236}">
                <a16:creationId xmlns:a16="http://schemas.microsoft.com/office/drawing/2014/main" id="{7A4B3DE6-D36D-2FAE-0774-E4CCCFF878B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90396" y="5185355"/>
            <a:ext cx="890448" cy="890448"/>
          </a:xfrm>
          <a:prstGeom prst="rect">
            <a:avLst/>
          </a:prstGeom>
        </p:spPr>
      </p:pic>
      <p:pic>
        <p:nvPicPr>
          <p:cNvPr id="14" name="Elemento grafico 13" descr="Vibrazione telefono con riempimento a tinta unita">
            <a:extLst>
              <a:ext uri="{FF2B5EF4-FFF2-40B4-BE49-F238E27FC236}">
                <a16:creationId xmlns:a16="http://schemas.microsoft.com/office/drawing/2014/main" id="{993E8EDB-1A4D-10FE-352E-7C6F71C54C9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888162" y="5232324"/>
            <a:ext cx="890448" cy="890448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D7BBFC72-D489-39F6-4C09-10D27D49A844}"/>
              </a:ext>
            </a:extLst>
          </p:cNvPr>
          <p:cNvSpPr/>
          <p:nvPr/>
        </p:nvSpPr>
        <p:spPr>
          <a:xfrm>
            <a:off x="6229612" y="2939539"/>
            <a:ext cx="6328691" cy="2305512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egnaposto testo 12">
            <a:extLst>
              <a:ext uri="{FF2B5EF4-FFF2-40B4-BE49-F238E27FC236}">
                <a16:creationId xmlns:a16="http://schemas.microsoft.com/office/drawing/2014/main" id="{D44B521A-262A-8AA0-17E6-40FE1B66DD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4284" y="2986352"/>
            <a:ext cx="4150833" cy="506866"/>
          </a:xfrm>
        </p:spPr>
        <p:txBody>
          <a:bodyPr wrap="square" anchor="t">
            <a:noAutofit/>
          </a:bodyPr>
          <a:lstStyle/>
          <a:p>
            <a:pPr algn="ctr">
              <a:lnSpc>
                <a:spcPct val="110000"/>
              </a:lnSpc>
            </a:pPr>
            <a:r>
              <a:rPr lang="en-US" sz="2800" dirty="0">
                <a:solidFill>
                  <a:srgbClr val="92D050"/>
                </a:solidFill>
              </a:rPr>
              <a:t>Users base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4412608-E034-3C11-997E-6AED49CB6A6D}"/>
              </a:ext>
            </a:extLst>
          </p:cNvPr>
          <p:cNvSpPr txBox="1">
            <a:spLocks/>
          </p:cNvSpPr>
          <p:nvPr/>
        </p:nvSpPr>
        <p:spPr>
          <a:xfrm>
            <a:off x="5954950" y="3696702"/>
            <a:ext cx="6378099" cy="185401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0" rIns="91425" bIns="45700" rtlCol="0" anchor="t" anchorCtr="0">
            <a:noAutofit/>
          </a:bodyPr>
          <a:lstStyle>
            <a:lvl1pPr marL="0" marR="0" lvl="0" indent="0" algn="l" defTabSz="914400" rtl="0" eaLnBrk="1" latinLnBrk="0" hangingPunct="1">
              <a:lnSpc>
                <a:spcPts val="342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400" b="0" i="0" u="none" strike="noStrike" kern="1200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914400" marR="0" lvl="1" indent="-381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/>
            <a:r>
              <a:rPr lang="it-IT" sz="3600" b="1" dirty="0">
                <a:solidFill>
                  <a:schemeClr val="tx2">
                    <a:lumMod val="50000"/>
                  </a:schemeClr>
                </a:solidFill>
              </a:rPr>
              <a:t>27 M </a:t>
            </a:r>
            <a:r>
              <a:rPr lang="it-IT" sz="3600" b="1" dirty="0" err="1">
                <a:solidFill>
                  <a:schemeClr val="tx2">
                    <a:lumMod val="50000"/>
                  </a:schemeClr>
                </a:solidFill>
              </a:rPr>
              <a:t>insured</a:t>
            </a:r>
            <a:r>
              <a:rPr lang="it-IT" sz="36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it-IT" sz="3600" b="1" dirty="0" err="1">
                <a:solidFill>
                  <a:schemeClr val="tx2">
                    <a:lumMod val="50000"/>
                  </a:schemeClr>
                </a:solidFill>
              </a:rPr>
              <a:t>persons</a:t>
            </a:r>
            <a:endParaRPr lang="it-IT" sz="3600" b="1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it-IT" sz="3600" b="1" dirty="0">
                <a:solidFill>
                  <a:schemeClr val="tx2">
                    <a:lumMod val="50000"/>
                  </a:schemeClr>
                </a:solidFill>
              </a:rPr>
              <a:t>15.7 M </a:t>
            </a:r>
            <a:r>
              <a:rPr lang="it-IT" sz="3600" b="1" dirty="0" err="1">
                <a:solidFill>
                  <a:schemeClr val="tx2">
                    <a:lumMod val="50000"/>
                  </a:schemeClr>
                </a:solidFill>
              </a:rPr>
              <a:t>pensioners</a:t>
            </a:r>
            <a:endParaRPr lang="it-IT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95E1670B-F14E-E663-4BDD-B7A763E2189C}"/>
              </a:ext>
            </a:extLst>
          </p:cNvPr>
          <p:cNvSpPr txBox="1"/>
          <p:nvPr/>
        </p:nvSpPr>
        <p:spPr>
          <a:xfrm>
            <a:off x="13843377" y="9711526"/>
            <a:ext cx="424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noProof="0" dirty="0"/>
              <a:t>Source: INPS XXIV Annual Report, July 2025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CCCA57C8-2B5E-D771-DB77-0AD105CCFF25}"/>
              </a:ext>
            </a:extLst>
          </p:cNvPr>
          <p:cNvSpPr/>
          <p:nvPr/>
        </p:nvSpPr>
        <p:spPr>
          <a:xfrm>
            <a:off x="13860511" y="2433755"/>
            <a:ext cx="3494038" cy="1454722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00230AF-386E-5EA0-B159-85641EAC8604}"/>
              </a:ext>
            </a:extLst>
          </p:cNvPr>
          <p:cNvSpPr txBox="1">
            <a:spLocks/>
          </p:cNvSpPr>
          <p:nvPr/>
        </p:nvSpPr>
        <p:spPr>
          <a:xfrm>
            <a:off x="14145208" y="2686839"/>
            <a:ext cx="3078718" cy="69784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0" rIns="91425" bIns="45700" rtlCol="0" anchor="t" anchorCtr="0">
            <a:noAutofit/>
          </a:bodyPr>
          <a:lstStyle>
            <a:lvl1pPr marL="0" marR="0" lvl="0" indent="0" algn="l" defTabSz="914400" rtl="0" eaLnBrk="1" latinLnBrk="0" hangingPunct="1">
              <a:lnSpc>
                <a:spcPts val="342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400" b="0" i="0" u="none" strike="noStrike" kern="1200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914400" marR="0" lvl="1" indent="-381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/>
            <a:endParaRPr lang="it-IT" sz="3600" b="1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it-IT" sz="3600" b="1" dirty="0">
                <a:solidFill>
                  <a:schemeClr val="tx2">
                    <a:lumMod val="50000"/>
                  </a:schemeClr>
                </a:solidFill>
              </a:rPr>
              <a:t>~60 M </a:t>
            </a:r>
            <a:r>
              <a:rPr lang="it-IT" sz="3600" b="1" dirty="0" err="1">
                <a:solidFill>
                  <a:schemeClr val="tx2">
                    <a:lumMod val="50000"/>
                  </a:schemeClr>
                </a:solidFill>
              </a:rPr>
              <a:t>citizens</a:t>
            </a:r>
            <a:endParaRPr lang="it-IT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170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24014F-D993-5E41-08C2-64019A9AD2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ttangolo 41">
            <a:extLst>
              <a:ext uri="{FF2B5EF4-FFF2-40B4-BE49-F238E27FC236}">
                <a16:creationId xmlns:a16="http://schemas.microsoft.com/office/drawing/2014/main" id="{BF70A864-D298-FCBE-7564-762C68F3F292}"/>
              </a:ext>
            </a:extLst>
          </p:cNvPr>
          <p:cNvSpPr/>
          <p:nvPr/>
        </p:nvSpPr>
        <p:spPr>
          <a:xfrm>
            <a:off x="2703769" y="6279567"/>
            <a:ext cx="5839730" cy="2529466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ttangolo 43">
            <a:extLst>
              <a:ext uri="{FF2B5EF4-FFF2-40B4-BE49-F238E27FC236}">
                <a16:creationId xmlns:a16="http://schemas.microsoft.com/office/drawing/2014/main" id="{89A838D1-E816-9513-5B23-8107A5B287A5}"/>
              </a:ext>
            </a:extLst>
          </p:cNvPr>
          <p:cNvSpPr/>
          <p:nvPr/>
        </p:nvSpPr>
        <p:spPr>
          <a:xfrm>
            <a:off x="10565407" y="6289967"/>
            <a:ext cx="6701048" cy="2529466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ttangolo 39">
            <a:extLst>
              <a:ext uri="{FF2B5EF4-FFF2-40B4-BE49-F238E27FC236}">
                <a16:creationId xmlns:a16="http://schemas.microsoft.com/office/drawing/2014/main" id="{65D59E77-5A3B-4094-6BA9-A6F2CD355EE0}"/>
              </a:ext>
            </a:extLst>
          </p:cNvPr>
          <p:cNvSpPr/>
          <p:nvPr/>
        </p:nvSpPr>
        <p:spPr>
          <a:xfrm>
            <a:off x="10565406" y="2684693"/>
            <a:ext cx="6701049" cy="2529466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ttangolo 37">
            <a:extLst>
              <a:ext uri="{FF2B5EF4-FFF2-40B4-BE49-F238E27FC236}">
                <a16:creationId xmlns:a16="http://schemas.microsoft.com/office/drawing/2014/main" id="{43167647-BF8B-1148-82E5-1F6198D48838}"/>
              </a:ext>
            </a:extLst>
          </p:cNvPr>
          <p:cNvSpPr/>
          <p:nvPr/>
        </p:nvSpPr>
        <p:spPr>
          <a:xfrm>
            <a:off x="2703769" y="2732300"/>
            <a:ext cx="5839730" cy="2529466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egnaposto testo 12">
            <a:extLst>
              <a:ext uri="{FF2B5EF4-FFF2-40B4-BE49-F238E27FC236}">
                <a16:creationId xmlns:a16="http://schemas.microsoft.com/office/drawing/2014/main" id="{9B3C8E9D-A0F5-A86F-BEDE-6990276429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76123" y="2787457"/>
            <a:ext cx="5696999" cy="450000"/>
          </a:xfrm>
        </p:spPr>
        <p:txBody>
          <a:bodyPr wrap="square" anchor="t">
            <a:noAutofit/>
          </a:bodyPr>
          <a:lstStyle/>
          <a:p>
            <a:pPr>
              <a:lnSpc>
                <a:spcPct val="110000"/>
              </a:lnSpc>
            </a:pPr>
            <a:r>
              <a:rPr lang="en-US" dirty="0">
                <a:solidFill>
                  <a:srgbClr val="00B050"/>
                </a:solidFill>
              </a:rPr>
              <a:t>Identifying needs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F2239E66-3FEE-865F-78DF-3D90455F69EF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2951595" y="3322363"/>
            <a:ext cx="5258415" cy="1799340"/>
          </a:xfrm>
        </p:spPr>
        <p:txBody>
          <a:bodyPr/>
          <a:lstStyle/>
          <a:p>
            <a:r>
              <a:rPr lang="en-US" i="1" dirty="0"/>
              <a:t>in situations of greater vulnerability too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45F"/>
                </a:solidFill>
                <a:latin typeface="Titillium Web" panose="00000500000000000000" pitchFamily="2" charset="0"/>
                <a:ea typeface="Lora"/>
                <a:cs typeface="Lora"/>
              </a:rPr>
              <a:t>Intercepting</a:t>
            </a:r>
            <a:r>
              <a:rPr lang="en-US" dirty="0"/>
              <a:t> emerging needs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45F"/>
                </a:solidFill>
                <a:latin typeface="Titillium Web" panose="00000500000000000000" pitchFamily="2" charset="0"/>
                <a:ea typeface="Lora"/>
                <a:cs typeface="Lora"/>
              </a:rPr>
              <a:t>Reaching</a:t>
            </a:r>
            <a:r>
              <a:rPr lang="en-US" dirty="0"/>
              <a:t> the most fragile groups</a:t>
            </a: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C885B21D-BD3A-C2A7-7BF3-6EB498906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6838" y="1407980"/>
            <a:ext cx="15987711" cy="1136650"/>
          </a:xfrm>
        </p:spPr>
        <p:txBody>
          <a:bodyPr anchor="t">
            <a:normAutofit fontScale="90000"/>
          </a:bodyPr>
          <a:lstStyle/>
          <a:p>
            <a:r>
              <a:rPr lang="en-US" dirty="0">
                <a:latin typeface="Titillium Web"/>
              </a:rPr>
              <a:t>Generative welfare: from principles…</a:t>
            </a:r>
            <a:r>
              <a:rPr lang="en-US" dirty="0"/>
              <a:t>… to action</a:t>
            </a:r>
            <a:endParaRPr lang="it-IT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D3462045-9909-6361-16C9-228D688E1B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33450" y="9035267"/>
            <a:ext cx="1300163" cy="54768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0221AAB-2B63-824F-A124-88DC2873D25D}" type="slidenum">
              <a:rPr lang="en-IT" smtClean="0"/>
              <a:pPr>
                <a:spcAft>
                  <a:spcPts val="600"/>
                </a:spcAft>
              </a:pPr>
              <a:t>4</a:t>
            </a:fld>
            <a:endParaRPr lang="en-IT"/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81909915-A8BF-A47E-A8E6-4FA3003E9872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2951595" y="6289967"/>
            <a:ext cx="5744170" cy="450000"/>
          </a:xfrm>
        </p:spPr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Integrating services 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3CBD6BB3-330B-D25B-D607-599B4A2AC94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2924975" y="6880030"/>
            <a:ext cx="5768904" cy="1799340"/>
          </a:xfrm>
        </p:spPr>
        <p:txBody>
          <a:bodyPr/>
          <a:lstStyle/>
          <a:p>
            <a:r>
              <a:rPr lang="en-US" i="1" dirty="0"/>
              <a:t>Overcoming system fragmentation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45F"/>
                </a:solidFill>
                <a:latin typeface="Titillium Web" panose="00000500000000000000" pitchFamily="2" charset="0"/>
                <a:ea typeface="Lora"/>
                <a:cs typeface="Lora"/>
              </a:rPr>
              <a:t>Connecting</a:t>
            </a:r>
            <a:r>
              <a:rPr lang="en-US" dirty="0"/>
              <a:t> services and institutions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45F"/>
                </a:solidFill>
                <a:latin typeface="Titillium Web" panose="00000500000000000000" pitchFamily="2" charset="0"/>
                <a:ea typeface="Lora"/>
                <a:cs typeface="Lora"/>
              </a:rPr>
              <a:t>Creating</a:t>
            </a:r>
            <a:r>
              <a:rPr lang="en-US" dirty="0"/>
              <a:t> simple and unified pathways </a:t>
            </a:r>
          </a:p>
        </p:txBody>
      </p:sp>
      <p:sp>
        <p:nvSpPr>
          <p:cNvPr id="12" name="Segnaposto testo 11">
            <a:extLst>
              <a:ext uri="{FF2B5EF4-FFF2-40B4-BE49-F238E27FC236}">
                <a16:creationId xmlns:a16="http://schemas.microsoft.com/office/drawing/2014/main" id="{83F0F550-C966-FE5C-3522-B69C0FF81F18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10695030" y="2689305"/>
            <a:ext cx="5967151" cy="450000"/>
          </a:xfrm>
        </p:spPr>
        <p:txBody>
          <a:bodyPr wrap="square" anchor="t">
            <a:noAutofit/>
          </a:bodyPr>
          <a:lstStyle/>
          <a:p>
            <a:pPr>
              <a:lnSpc>
                <a:spcPct val="110000"/>
              </a:lnSpc>
            </a:pPr>
            <a:r>
              <a:rPr lang="it-IT" dirty="0" err="1">
                <a:solidFill>
                  <a:srgbClr val="00B050"/>
                </a:solidFill>
              </a:rPr>
              <a:t>Supporting</a:t>
            </a:r>
            <a:r>
              <a:rPr lang="it-IT" dirty="0">
                <a:solidFill>
                  <a:srgbClr val="00B050"/>
                </a:solidFill>
              </a:rPr>
              <a:t> access </a:t>
            </a:r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EAF94E50-17C8-8E86-8D2C-2AC062BEEB19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10653499" y="3279368"/>
            <a:ext cx="6701050" cy="1799340"/>
          </a:xfrm>
        </p:spPr>
        <p:txBody>
          <a:bodyPr/>
          <a:lstStyle/>
          <a:p>
            <a:r>
              <a:rPr lang="en-US" i="1" dirty="0"/>
              <a:t>Guiding people towards benefits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45F"/>
                </a:solidFill>
                <a:latin typeface="Titillium Web" panose="00000500000000000000" pitchFamily="2" charset="0"/>
                <a:ea typeface="Lora"/>
                <a:cs typeface="Lora"/>
              </a:rPr>
              <a:t>Accompanying</a:t>
            </a:r>
            <a:r>
              <a:rPr lang="en-US" dirty="0"/>
              <a:t> individuals in accessing services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45F"/>
                </a:solidFill>
                <a:latin typeface="Titillium Web" panose="00000500000000000000" pitchFamily="2" charset="0"/>
                <a:ea typeface="Lora"/>
                <a:cs typeface="Lora"/>
              </a:rPr>
              <a:t>Facilitating</a:t>
            </a:r>
            <a:r>
              <a:rPr lang="en-US" dirty="0"/>
              <a:t> the use of available benefits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CCF0FEBA-29C8-5E1F-D28F-5272A95CC8BD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10834114" y="6270284"/>
            <a:ext cx="6292168" cy="450000"/>
          </a:xfrm>
        </p:spPr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Activating networks </a:t>
            </a: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9AD00F2B-4236-FA2C-A814-FCCC705790E3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10832228" y="6860347"/>
            <a:ext cx="6292168" cy="1799340"/>
          </a:xfrm>
        </p:spPr>
        <p:txBody>
          <a:bodyPr/>
          <a:lstStyle/>
          <a:p>
            <a:r>
              <a:rPr lang="en-US" i="1" dirty="0"/>
              <a:t>Territorial + digital integration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45F"/>
                </a:solidFill>
                <a:latin typeface="Titillium Web" panose="00000500000000000000" pitchFamily="2" charset="0"/>
                <a:ea typeface="Lora"/>
                <a:cs typeface="Lora"/>
              </a:rPr>
              <a:t>Strengthening</a:t>
            </a:r>
            <a:r>
              <a:rPr lang="en-US" dirty="0"/>
              <a:t> local networks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45F"/>
                </a:solidFill>
                <a:latin typeface="Titillium Web" panose="00000500000000000000" pitchFamily="2" charset="0"/>
                <a:ea typeface="Lora"/>
                <a:cs typeface="Lora"/>
              </a:rPr>
              <a:t>Leveraging</a:t>
            </a:r>
            <a:r>
              <a:rPr lang="en-US" dirty="0"/>
              <a:t> complementary digital platforms</a:t>
            </a:r>
          </a:p>
        </p:txBody>
      </p:sp>
      <p:pic>
        <p:nvPicPr>
          <p:cNvPr id="15" name="Elemento grafico 14" descr="Connessioni con riempimento a tinta unita">
            <a:extLst>
              <a:ext uri="{FF2B5EF4-FFF2-40B4-BE49-F238E27FC236}">
                <a16:creationId xmlns:a16="http://schemas.microsoft.com/office/drawing/2014/main" id="{AE9623EA-86CB-B7DF-B1D7-E431D7F259A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40847" y="6403857"/>
            <a:ext cx="1260000" cy="1260000"/>
          </a:xfrm>
          <a:prstGeom prst="rect">
            <a:avLst/>
          </a:prstGeom>
        </p:spPr>
      </p:pic>
      <p:pic>
        <p:nvPicPr>
          <p:cNvPr id="17" name="Elemento grafico 16" descr="Collegamento con riempimento a tinta unita">
            <a:extLst>
              <a:ext uri="{FF2B5EF4-FFF2-40B4-BE49-F238E27FC236}">
                <a16:creationId xmlns:a16="http://schemas.microsoft.com/office/drawing/2014/main" id="{5C5EC819-65DE-EAB7-847B-F9AF8BB8B0E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94871" y="6403857"/>
            <a:ext cx="1260000" cy="1260000"/>
          </a:xfrm>
          <a:prstGeom prst="rect">
            <a:avLst/>
          </a:prstGeom>
        </p:spPr>
      </p:pic>
      <p:pic>
        <p:nvPicPr>
          <p:cNvPr id="21" name="Elemento grafico 20" descr="Mano aperta con riempimento a tinta unita">
            <a:extLst>
              <a:ext uri="{FF2B5EF4-FFF2-40B4-BE49-F238E27FC236}">
                <a16:creationId xmlns:a16="http://schemas.microsoft.com/office/drawing/2014/main" id="{EB4AA5AC-6E93-B990-169D-6F877B941DA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44000" y="2790395"/>
            <a:ext cx="1260000" cy="1260000"/>
          </a:xfrm>
          <a:prstGeom prst="rect">
            <a:avLst/>
          </a:prstGeom>
        </p:spPr>
      </p:pic>
      <p:pic>
        <p:nvPicPr>
          <p:cNvPr id="25" name="Elemento grafico 24" descr="Lente di ingrandimento con riempimento a tinta unita">
            <a:extLst>
              <a:ext uri="{FF2B5EF4-FFF2-40B4-BE49-F238E27FC236}">
                <a16:creationId xmlns:a16="http://schemas.microsoft.com/office/drawing/2014/main" id="{3507D409-8438-2FE6-8E84-2FC2CE90D9C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48292" y="2787457"/>
            <a:ext cx="1260000" cy="1260000"/>
          </a:xfrm>
          <a:prstGeom prst="rect">
            <a:avLst/>
          </a:prstGeom>
        </p:spPr>
      </p:pic>
      <p:cxnSp>
        <p:nvCxnSpPr>
          <p:cNvPr id="27" name="Connettore diritto 26">
            <a:extLst>
              <a:ext uri="{FF2B5EF4-FFF2-40B4-BE49-F238E27FC236}">
                <a16:creationId xmlns:a16="http://schemas.microsoft.com/office/drawing/2014/main" id="{F31B3816-C65C-6960-62E7-0A61C8FB0665}"/>
              </a:ext>
            </a:extLst>
          </p:cNvPr>
          <p:cNvCxnSpPr>
            <a:cxnSpLocks/>
          </p:cNvCxnSpPr>
          <p:nvPr/>
        </p:nvCxnSpPr>
        <p:spPr>
          <a:xfrm>
            <a:off x="2976123" y="3347953"/>
            <a:ext cx="2690496" cy="0"/>
          </a:xfrm>
          <a:prstGeom prst="line">
            <a:avLst/>
          </a:prstGeom>
          <a:ln w="19050" cmpd="sng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diritto 40">
            <a:extLst>
              <a:ext uri="{FF2B5EF4-FFF2-40B4-BE49-F238E27FC236}">
                <a16:creationId xmlns:a16="http://schemas.microsoft.com/office/drawing/2014/main" id="{FE56C26E-5461-4CD7-1D66-413538B9742A}"/>
              </a:ext>
            </a:extLst>
          </p:cNvPr>
          <p:cNvCxnSpPr>
            <a:cxnSpLocks/>
          </p:cNvCxnSpPr>
          <p:nvPr/>
        </p:nvCxnSpPr>
        <p:spPr>
          <a:xfrm>
            <a:off x="10834113" y="3230335"/>
            <a:ext cx="2690496" cy="0"/>
          </a:xfrm>
          <a:prstGeom prst="line">
            <a:avLst/>
          </a:prstGeom>
          <a:ln w="19050" cmpd="sng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diritto 42">
            <a:extLst>
              <a:ext uri="{FF2B5EF4-FFF2-40B4-BE49-F238E27FC236}">
                <a16:creationId xmlns:a16="http://schemas.microsoft.com/office/drawing/2014/main" id="{893C08CC-F30B-05CB-4EF5-723C99C8BBB0}"/>
              </a:ext>
            </a:extLst>
          </p:cNvPr>
          <p:cNvCxnSpPr>
            <a:cxnSpLocks/>
          </p:cNvCxnSpPr>
          <p:nvPr/>
        </p:nvCxnSpPr>
        <p:spPr>
          <a:xfrm>
            <a:off x="2976123" y="6881572"/>
            <a:ext cx="2690496" cy="0"/>
          </a:xfrm>
          <a:prstGeom prst="line">
            <a:avLst/>
          </a:prstGeom>
          <a:ln w="19050" cmpd="sng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ttore diritto 44">
            <a:extLst>
              <a:ext uri="{FF2B5EF4-FFF2-40B4-BE49-F238E27FC236}">
                <a16:creationId xmlns:a16="http://schemas.microsoft.com/office/drawing/2014/main" id="{92CC197A-C1D3-57FA-D0C4-90171BEB0DF3}"/>
              </a:ext>
            </a:extLst>
          </p:cNvPr>
          <p:cNvCxnSpPr>
            <a:cxnSpLocks/>
          </p:cNvCxnSpPr>
          <p:nvPr/>
        </p:nvCxnSpPr>
        <p:spPr>
          <a:xfrm>
            <a:off x="10834113" y="6846473"/>
            <a:ext cx="2690496" cy="0"/>
          </a:xfrm>
          <a:prstGeom prst="line">
            <a:avLst/>
          </a:prstGeom>
          <a:ln w="19050" cmpd="sng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1076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5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0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3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6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4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7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0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4" grpId="0" animBg="1"/>
      <p:bldP spid="40" grpId="0" animBg="1"/>
      <p:bldP spid="38" grpId="0" animBg="1"/>
      <p:bldP spid="13" grpId="0" build="p"/>
      <p:bldP spid="18" grpId="0" uiExpand="1" build="p"/>
      <p:bldP spid="20" grpId="0" build="p"/>
      <p:bldP spid="22" grpId="0" uiExpand="1" build="p"/>
      <p:bldP spid="12" grpId="0" build="p"/>
      <p:bldP spid="24" grpId="0" uiExpand="1" build="p"/>
      <p:bldP spid="26" grpId="0" build="p"/>
      <p:bldP spid="28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DAB02F-53C2-C545-4465-2FCBFE45A6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egnaposto testo 25">
            <a:extLst>
              <a:ext uri="{FF2B5EF4-FFF2-40B4-BE49-F238E27FC236}">
                <a16:creationId xmlns:a16="http://schemas.microsoft.com/office/drawing/2014/main" id="{665FE35A-852D-4E26-C7A8-F79C05633C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Evolution of the project "INPS per tutti”</a:t>
            </a:r>
          </a:p>
        </p:txBody>
      </p:sp>
      <p:sp>
        <p:nvSpPr>
          <p:cNvPr id="27" name="Segnaposto testo 26">
            <a:extLst>
              <a:ext uri="{FF2B5EF4-FFF2-40B4-BE49-F238E27FC236}">
                <a16:creationId xmlns:a16="http://schemas.microsoft.com/office/drawing/2014/main" id="{49067A4C-2DD4-1436-AF38-1330F1845F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t-IT" dirty="0"/>
              <a:t>Family and </a:t>
            </a:r>
            <a:r>
              <a:rPr lang="it-IT" dirty="0" err="1"/>
              <a:t>Parenting</a:t>
            </a:r>
            <a:r>
              <a:rPr lang="it-IT" dirty="0"/>
              <a:t> Portal </a:t>
            </a: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E5CF1BAA-B8F9-8B51-FEF4-7F56C4914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latin typeface="Titillium Web"/>
              </a:rPr>
              <a:t>Two examples of generative </a:t>
            </a:r>
            <a:r>
              <a:rPr lang="en-US">
                <a:latin typeface="Titillium Web"/>
              </a:rPr>
              <a:t>welfare actions</a:t>
            </a:r>
            <a:endParaRPr lang="en-US" dirty="0">
              <a:latin typeface="Titillium Web"/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B2203E16-F7D0-DA63-A5C7-3C311282A41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0221AAB-2B63-824F-A124-88DC2873D25D}" type="slidenum">
              <a:rPr lang="en-IT" smtClean="0"/>
              <a:pPr/>
              <a:t>5</a:t>
            </a:fld>
            <a:endParaRPr lang="en-IT"/>
          </a:p>
        </p:txBody>
      </p:sp>
      <p:sp>
        <p:nvSpPr>
          <p:cNvPr id="25" name="Segnaposto testo 24">
            <a:extLst>
              <a:ext uri="{FF2B5EF4-FFF2-40B4-BE49-F238E27FC236}">
                <a16:creationId xmlns:a16="http://schemas.microsoft.com/office/drawing/2014/main" id="{95E090C2-9919-0AC5-1198-0DBA05E7AE60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2233613" y="3937762"/>
            <a:ext cx="6453187" cy="4397138"/>
          </a:xfrm>
        </p:spPr>
        <p:txBody>
          <a:bodyPr/>
          <a:lstStyle/>
          <a:p>
            <a:r>
              <a:rPr lang="en-US" dirty="0"/>
              <a:t>Reaching the most vulnerable groups and supporting access to benefits by identifying needs in situations of severe social and economic hardship, through “welcome hubs” managed by project partners.</a:t>
            </a:r>
          </a:p>
        </p:txBody>
      </p:sp>
      <p:sp>
        <p:nvSpPr>
          <p:cNvPr id="28" name="Segnaposto testo 27">
            <a:extLst>
              <a:ext uri="{FF2B5EF4-FFF2-40B4-BE49-F238E27FC236}">
                <a16:creationId xmlns:a16="http://schemas.microsoft.com/office/drawing/2014/main" id="{B1224648-5559-A3CE-BABB-B10ECD2AF45D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9908275" y="3937762"/>
            <a:ext cx="7446274" cy="4397138"/>
          </a:xfrm>
        </p:spPr>
        <p:txBody>
          <a:bodyPr/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Supporting people across the entire family journey through a web portal that enhances existing resources and enables new opportunities within a generative welfare framework.</a:t>
            </a:r>
            <a:endParaRPr lang="en-US" dirty="0"/>
          </a:p>
        </p:txBody>
      </p:sp>
      <p:pic>
        <p:nvPicPr>
          <p:cNvPr id="29" name="Picture 2" descr="Portale Inps - INPS per tutti: online il dossier con tutte le informazioni">
            <a:extLst>
              <a:ext uri="{FF2B5EF4-FFF2-40B4-BE49-F238E27FC236}">
                <a16:creationId xmlns:a16="http://schemas.microsoft.com/office/drawing/2014/main" id="{7653C20C-12D4-266C-6690-C10EC0CF71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48" b="39126"/>
          <a:stretch>
            <a:fillRect/>
          </a:stretch>
        </p:blipFill>
        <p:spPr bwMode="auto">
          <a:xfrm>
            <a:off x="1365413" y="6990296"/>
            <a:ext cx="5680631" cy="23188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Immagine 2" descr="Immagine che contiene testo, schermata, software, multimediale&#10;&#10;Il contenuto generato dall'IA potrebbe non essere corretto.">
            <a:extLst>
              <a:ext uri="{FF2B5EF4-FFF2-40B4-BE49-F238E27FC236}">
                <a16:creationId xmlns:a16="http://schemas.microsoft.com/office/drawing/2014/main" id="{BC292818-6558-8664-B69D-F30B3BE0A76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930"/>
          <a:stretch>
            <a:fillRect/>
          </a:stretch>
        </p:blipFill>
        <p:spPr>
          <a:xfrm>
            <a:off x="12621718" y="5484737"/>
            <a:ext cx="4881309" cy="3824374"/>
          </a:xfrm>
          <a:prstGeom prst="rect">
            <a:avLst/>
          </a:prstGeom>
        </p:spPr>
      </p:pic>
      <p:pic>
        <p:nvPicPr>
          <p:cNvPr id="7" name="Elemento grafico 6" descr="Obiettivo con riempimento a tinta unita">
            <a:extLst>
              <a:ext uri="{FF2B5EF4-FFF2-40B4-BE49-F238E27FC236}">
                <a16:creationId xmlns:a16="http://schemas.microsoft.com/office/drawing/2014/main" id="{E6925E45-80F5-3B18-4E78-AEF0F35BE80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47145" y="3933294"/>
            <a:ext cx="914400" cy="914400"/>
          </a:xfrm>
          <a:prstGeom prst="rect">
            <a:avLst/>
          </a:prstGeom>
        </p:spPr>
      </p:pic>
      <p:pic>
        <p:nvPicPr>
          <p:cNvPr id="8" name="Elemento grafico 7" descr="Obiettivo con riempimento a tinta unita">
            <a:extLst>
              <a:ext uri="{FF2B5EF4-FFF2-40B4-BE49-F238E27FC236}">
                <a16:creationId xmlns:a16="http://schemas.microsoft.com/office/drawing/2014/main" id="{80358459-968F-41BA-A1E8-05432FC69D0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07488" y="387773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562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682067-757C-F482-9689-7CAA40307F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3">
            <a:extLst>
              <a:ext uri="{FF2B5EF4-FFF2-40B4-BE49-F238E27FC236}">
                <a16:creationId xmlns:a16="http://schemas.microsoft.com/office/drawing/2014/main" id="{22F9B349-7E84-C50D-980C-9A62446D10E4}"/>
              </a:ext>
            </a:extLst>
          </p:cNvPr>
          <p:cNvSpPr txBox="1">
            <a:spLocks/>
          </p:cNvSpPr>
          <p:nvPr/>
        </p:nvSpPr>
        <p:spPr>
          <a:xfrm>
            <a:off x="9931080" y="-3716172"/>
            <a:ext cx="550797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800" b="1" i="0" kern="1200">
                <a:solidFill>
                  <a:schemeClr val="bg1"/>
                </a:solidFill>
                <a:latin typeface="Titillium Web SemiBold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E3B1CE7-D245-DD48-8BD0-A2EC0D09B938}" type="slidenum">
              <a:rPr lang="it-IT" smtClean="0"/>
              <a:pPr/>
              <a:t>6</a:t>
            </a:fld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AC11EFDA-0F0A-B636-0807-165BB3E452FD}"/>
              </a:ext>
            </a:extLst>
          </p:cNvPr>
          <p:cNvSpPr txBox="1"/>
          <p:nvPr/>
        </p:nvSpPr>
        <p:spPr>
          <a:xfrm>
            <a:off x="7447574" y="6169973"/>
            <a:ext cx="33928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noProof="0" dirty="0">
                <a:solidFill>
                  <a:schemeClr val="bg1"/>
                </a:solidFill>
                <a:latin typeface="Titilium web"/>
              </a:rPr>
              <a:t>Thank you!</a:t>
            </a:r>
          </a:p>
        </p:txBody>
      </p:sp>
      <p:sp>
        <p:nvSpPr>
          <p:cNvPr id="2" name="Segnaposto data 3">
            <a:extLst>
              <a:ext uri="{FF2B5EF4-FFF2-40B4-BE49-F238E27FC236}">
                <a16:creationId xmlns:a16="http://schemas.microsoft.com/office/drawing/2014/main" id="{F790CED0-9E53-20FB-CD2C-ACF049EF42A4}"/>
              </a:ext>
            </a:extLst>
          </p:cNvPr>
          <p:cNvSpPr txBox="1">
            <a:spLocks/>
          </p:cNvSpPr>
          <p:nvPr/>
        </p:nvSpPr>
        <p:spPr>
          <a:xfrm>
            <a:off x="462407" y="8304420"/>
            <a:ext cx="16042385" cy="1488811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it-IT" sz="2800" b="1" i="1" dirty="0">
                <a:solidFill>
                  <a:srgbClr val="002460"/>
                </a:solidFill>
                <a:latin typeface="Titillium Web" pitchFamily="2" charset="77"/>
              </a:rPr>
              <a:t>Lara Chirico</a:t>
            </a:r>
          </a:p>
          <a:p>
            <a:pPr algn="r"/>
            <a:r>
              <a:rPr lang="it-IT" sz="2800" b="1" i="1" dirty="0">
                <a:solidFill>
                  <a:srgbClr val="002460"/>
                </a:solidFill>
                <a:latin typeface="Titillium Web" pitchFamily="2" charset="77"/>
              </a:rPr>
              <a:t>Team Leader </a:t>
            </a:r>
            <a:r>
              <a:rPr lang="it-IT" sz="2800" b="1" i="1" dirty="0" err="1">
                <a:solidFill>
                  <a:srgbClr val="002460"/>
                </a:solidFill>
                <a:latin typeface="Titillium Web" pitchFamily="2" charset="77"/>
              </a:rPr>
              <a:t>at</a:t>
            </a:r>
            <a:r>
              <a:rPr lang="it-IT" sz="2800" b="1" i="1" dirty="0">
                <a:solidFill>
                  <a:srgbClr val="002460"/>
                </a:solidFill>
                <a:latin typeface="Titillium Web" pitchFamily="2" charset="77"/>
              </a:rPr>
              <a:t> Central </a:t>
            </a:r>
            <a:r>
              <a:rPr lang="it-IT" sz="2800" b="1" i="1" dirty="0" err="1">
                <a:solidFill>
                  <a:srgbClr val="002460"/>
                </a:solidFill>
                <a:latin typeface="Titillium Web" pitchFamily="2" charset="77"/>
              </a:rPr>
              <a:t>Directorate</a:t>
            </a:r>
            <a:r>
              <a:rPr lang="it-IT" sz="2800" b="1" i="1" dirty="0">
                <a:solidFill>
                  <a:srgbClr val="002460"/>
                </a:solidFill>
                <a:latin typeface="Titillium Web" pitchFamily="2" charset="77"/>
              </a:rPr>
              <a:t> for International Relations</a:t>
            </a:r>
          </a:p>
          <a:p>
            <a:pPr algn="r"/>
            <a:r>
              <a:rPr lang="it-IT" sz="2800" b="1" i="1" dirty="0">
                <a:solidFill>
                  <a:srgbClr val="002460"/>
                </a:solidFill>
                <a:latin typeface="Titillium Web" pitchFamily="2" charset="77"/>
              </a:rPr>
              <a:t>lara.chirico@inps.it</a:t>
            </a:r>
          </a:p>
          <a:p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217863388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Colori INPS">
      <a:dk1>
        <a:srgbClr val="000000"/>
      </a:dk1>
      <a:lt1>
        <a:srgbClr val="FFFFFF"/>
      </a:lt1>
      <a:dk2>
        <a:srgbClr val="2F6DD4"/>
      </a:dk2>
      <a:lt2>
        <a:srgbClr val="F2F6FB"/>
      </a:lt2>
      <a:accent1>
        <a:srgbClr val="70E2E5"/>
      </a:accent1>
      <a:accent2>
        <a:srgbClr val="7BA8EC"/>
      </a:accent2>
      <a:accent3>
        <a:srgbClr val="2F6DD4"/>
      </a:accent3>
      <a:accent4>
        <a:srgbClr val="00245F"/>
      </a:accent4>
      <a:accent5>
        <a:srgbClr val="C2E2F0"/>
      </a:accent5>
      <a:accent6>
        <a:srgbClr val="8D98A4"/>
      </a:accent6>
      <a:hlink>
        <a:srgbClr val="00245F"/>
      </a:hlink>
      <a:folHlink>
        <a:srgbClr val="7BA8E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PS Template" id="{5B6F52FE-1712-3745-A663-BC199ABA61E6}" vid="{04A972B9-91BA-834A-8A29-DA2B5F624F27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D9EA7CB67C1D34D8523ACB088A45D3A" ma:contentTypeVersion="10" ma:contentTypeDescription="Creare un nuovo documento." ma:contentTypeScope="" ma:versionID="56625da448ceed7f32582fea959376ea">
  <xsd:schema xmlns:xsd="http://www.w3.org/2001/XMLSchema" xmlns:xs="http://www.w3.org/2001/XMLSchema" xmlns:p="http://schemas.microsoft.com/office/2006/metadata/properties" xmlns:ns2="3bbcbc1b-4259-403b-a53b-228a7d7d5d17" xmlns:ns3="423aba08-24ce-4d95-ba99-c09ad66bb51b" targetNamespace="http://schemas.microsoft.com/office/2006/metadata/properties" ma:root="true" ma:fieldsID="3c563ad2d47d356761a4c0306fa70637" ns2:_="" ns3:_="">
    <xsd:import namespace="3bbcbc1b-4259-403b-a53b-228a7d7d5d17"/>
    <xsd:import namespace="423aba08-24ce-4d95-ba99-c09ad66bb51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bcbc1b-4259-403b-a53b-228a7d7d5d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Tag immagine" ma:readOnly="false" ma:fieldId="{5cf76f15-5ced-4ddc-b409-7134ff3c332f}" ma:taxonomyMulti="true" ma:sspId="0ea0a255-4171-4ce6-9692-c567755908f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3aba08-24ce-4d95-ba99-c09ad66bb51b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38d1ac1c-d5fc-46c2-90cb-7fca889c9f1b}" ma:internalName="TaxCatchAll" ma:showField="CatchAllData" ma:web="423aba08-24ce-4d95-ba99-c09ad66bb51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23aba08-24ce-4d95-ba99-c09ad66bb51b" xsi:nil="true"/>
    <lcf76f155ced4ddcb4097134ff3c332f xmlns="3bbcbc1b-4259-403b-a53b-228a7d7d5d17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C3BE1AC-A3D2-437C-A0BA-0C96E2BFF6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bbcbc1b-4259-403b-a53b-228a7d7d5d17"/>
    <ds:schemaRef ds:uri="423aba08-24ce-4d95-ba99-c09ad66bb51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DC85114-DEC0-4055-B74F-A37E77DFE417}">
  <ds:schemaRefs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www.w3.org/XML/1998/namespace"/>
    <ds:schemaRef ds:uri="http://schemas.microsoft.com/office/2006/documentManagement/types"/>
    <ds:schemaRef ds:uri="3bbcbc1b-4259-403b-a53b-228a7d7d5d17"/>
    <ds:schemaRef ds:uri="423aba08-24ce-4d95-ba99-c09ad66bb51b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8165D36E-A60D-4956-9D40-AEEB037A2C7A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7bef0ac6-58b2-4acb-91cf-d344f8864752}" enabled="1" method="Privileged" siteId="{e0793d39-0939-496d-b129-198edd916feb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1196</TotalTime>
  <Words>363</Words>
  <Application>Microsoft Office PowerPoint</Application>
  <PresentationFormat>Personalizzato</PresentationFormat>
  <Paragraphs>64</Paragraphs>
  <Slides>6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22" baseType="lpstr">
      <vt:lpstr>Roboto Mono Light</vt:lpstr>
      <vt:lpstr>Titillium Web SemiBold</vt:lpstr>
      <vt:lpstr>Wingdings</vt:lpstr>
      <vt:lpstr>Titilium web</vt:lpstr>
      <vt:lpstr>Lora</vt:lpstr>
      <vt:lpstr>Titillium Web Bold</vt:lpstr>
      <vt:lpstr>Titillium Web</vt:lpstr>
      <vt:lpstr>Titilium web</vt:lpstr>
      <vt:lpstr>Titillium Web Regular</vt:lpstr>
      <vt:lpstr>Lora Medium</vt:lpstr>
      <vt:lpstr>Roboto Mono</vt:lpstr>
      <vt:lpstr>Arial</vt:lpstr>
      <vt:lpstr>Lora SemiBold</vt:lpstr>
      <vt:lpstr>Lora Regular</vt:lpstr>
      <vt:lpstr>Calibri</vt:lpstr>
      <vt:lpstr>Custom Design</vt:lpstr>
      <vt:lpstr>Tackling the non-take-up of social security benefits in Italy:  the project "INPS per Tutti" and the INPS Portal for Families</vt:lpstr>
      <vt:lpstr>Access to rights and social security in Italy</vt:lpstr>
      <vt:lpstr>INPS digitalised services: facts and figures</vt:lpstr>
      <vt:lpstr>Generative welfare: from principles…… to action</vt:lpstr>
      <vt:lpstr>Two examples of generative welfare actions</vt:lpstr>
      <vt:lpstr>Presentazione standard di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Chirico Lara</cp:lastModifiedBy>
  <cp:revision>5</cp:revision>
  <dcterms:created xsi:type="dcterms:W3CDTF">2023-02-14T10:57:30Z</dcterms:created>
  <dcterms:modified xsi:type="dcterms:W3CDTF">2026-05-28T14:06:01Z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0x0101002D9EA7CB67C1D34D8523ACB088A45D3A</vt:lpwstr>
  </property>
  <property fmtid="{D5CDD505-2E9C-101B-9397-08002B2CF9AE}" pid="3" name="MediaServiceImageTags">
    <vt:lpwstr/>
  </property>
</Properties>
</file>